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61"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6" r:id="rId18"/>
    <p:sldId id="277" r:id="rId19"/>
    <p:sldId id="279" r:id="rId20"/>
    <p:sldId id="278" r:id="rId21"/>
    <p:sldId id="280" r:id="rId22"/>
  </p:sldIdLst>
  <p:sldSz cx="9144000" cy="6858000" type="screen4x3"/>
  <p:notesSz cx="6858000" cy="9144000"/>
  <p:embeddedFontLst>
    <p:embeddedFont>
      <p:font typeface="Noto Sans Symbols"/>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ckwell" panose="02060603020205020403" pitchFamily="18" charset="77"/>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vviTeZlAs4Y8wLhSvz/gNBD5H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952"/>
  </p:normalViewPr>
  <p:slideViewPr>
    <p:cSldViewPr snapToGrid="0">
      <p:cViewPr varScale="1">
        <p:scale>
          <a:sx n="98" d="100"/>
          <a:sy n="98" d="100"/>
        </p:scale>
        <p:origin x="2488" y="184"/>
      </p:cViewPr>
      <p:guideLst>
        <p:guide orient="horz"/>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Back to Ashira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when someone says something, try to set aside your own biases </a:t>
            </a:r>
            <a:endParaRPr/>
          </a:p>
          <a:p>
            <a:pPr marL="914400" lvl="1" indent="-317500" algn="l" rtl="0">
              <a:spcBef>
                <a:spcPts val="0"/>
              </a:spcBef>
              <a:spcAft>
                <a:spcPts val="0"/>
              </a:spcAft>
              <a:buSzPts val="1400"/>
              <a:buChar char="-"/>
            </a:pPr>
            <a:r>
              <a:rPr lang="en-US"/>
              <a:t>wow that person is really hurting, instead of that’s teh stupidest thing youve ever heard</a:t>
            </a:r>
            <a:endParaRPr/>
          </a:p>
          <a:p>
            <a:pPr marL="914400" lvl="1" indent="-317500" algn="l" rtl="0">
              <a:spcBef>
                <a:spcPts val="0"/>
              </a:spcBef>
              <a:spcAft>
                <a:spcPts val="0"/>
              </a:spcAft>
              <a:buSzPts val="1400"/>
              <a:buChar char="-"/>
            </a:pPr>
            <a:r>
              <a:rPr lang="en-US"/>
              <a:t>focus - goals of teh meeting </a:t>
            </a:r>
            <a:endParaRPr/>
          </a:p>
        </p:txBody>
      </p:sp>
      <p:sp>
        <p:nvSpPr>
          <p:cNvPr id="387" name="Google Shape;38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operate - always try to say what you are doing - here is the clock , transparent about time keeping </a:t>
            </a:r>
            <a:endParaRPr/>
          </a:p>
          <a:p>
            <a:pPr marL="0" lvl="0" indent="0" algn="l" rtl="0">
              <a:spcBef>
                <a:spcPts val="0"/>
              </a:spcBef>
              <a:spcAft>
                <a:spcPts val="0"/>
              </a:spcAft>
              <a:buNone/>
            </a:pPr>
            <a:r>
              <a:rPr lang="en-US"/>
              <a:t>Debate about whether something should or shouldnt happen - how questions are easier to negotiate than IF </a:t>
            </a:r>
            <a:endParaRPr/>
          </a:p>
          <a:p>
            <a:pPr marL="0" lvl="0" indent="0" algn="l" rtl="0">
              <a:spcBef>
                <a:spcPts val="0"/>
              </a:spcBef>
              <a:spcAft>
                <a:spcPts val="0"/>
              </a:spcAft>
              <a:buNone/>
            </a:pPr>
            <a:r>
              <a:rPr lang="en-US"/>
              <a:t>Dont- dont let someone box you into </a:t>
            </a:r>
            <a:endParaRPr/>
          </a:p>
          <a:p>
            <a:pPr marL="0" lvl="0" indent="0" algn="l" rtl="0">
              <a:spcBef>
                <a:spcPts val="0"/>
              </a:spcBef>
              <a:spcAft>
                <a:spcPts val="0"/>
              </a:spcAft>
              <a:buNone/>
            </a:pPr>
            <a:r>
              <a:rPr lang="en-US"/>
              <a:t>break - you can always just call a break </a:t>
            </a:r>
            <a:endParaRPr/>
          </a:p>
        </p:txBody>
      </p:sp>
      <p:sp>
        <p:nvSpPr>
          <p:cNvPr id="417" name="Google Shape;41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f4ef5c893f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f4ef5c893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2100" algn="l" rtl="0">
              <a:lnSpc>
                <a:spcPct val="115000"/>
              </a:lnSpc>
              <a:spcBef>
                <a:spcPts val="1000"/>
              </a:spcBef>
              <a:spcAft>
                <a:spcPts val="0"/>
              </a:spcAft>
              <a:buClr>
                <a:schemeClr val="dk1"/>
              </a:buClr>
              <a:buSzPts val="1000"/>
              <a:buFont typeface="Noto Sans Symbols"/>
              <a:buChar char="-"/>
            </a:pPr>
            <a:r>
              <a:rPr lang="en-US" sz="1000" dirty="0">
                <a:solidFill>
                  <a:srgbClr val="595959"/>
                </a:solidFill>
              </a:rPr>
              <a:t>“</a:t>
            </a:r>
            <a:r>
              <a:rPr lang="en-US" sz="1000" dirty="0">
                <a:solidFill>
                  <a:srgbClr val="5959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We need to ensure the safety of our communities”</a:t>
            </a:r>
            <a:endParaRPr sz="1000" dirty="0">
              <a:solidFill>
                <a:srgbClr val="595959"/>
              </a:solidFill>
            </a:endParaRPr>
          </a:p>
          <a:p>
            <a:pPr marL="914400" lvl="1" indent="-292100" algn="l" rtl="0">
              <a:lnSpc>
                <a:spcPct val="115000"/>
              </a:lnSpc>
              <a:spcBef>
                <a:spcPts val="0"/>
              </a:spcBef>
              <a:spcAft>
                <a:spcPts val="0"/>
              </a:spcAft>
              <a:buClr>
                <a:schemeClr val="dk1"/>
              </a:buClr>
              <a:buSzPts val="1000"/>
              <a:buFont typeface="Noto Sans Symbols"/>
              <a:buChar char="-"/>
            </a:pPr>
            <a:r>
              <a:rPr lang="en-US" sz="1000" dirty="0">
                <a:solidFill>
                  <a:srgbClr val="0D0D0D"/>
                </a:solidFill>
                <a:highlight>
                  <a:schemeClr val="lt1"/>
                </a:highlight>
                <a:latin typeface="Roboto"/>
                <a:ea typeface="Roboto"/>
                <a:cs typeface="Roboto"/>
                <a:sym typeface="Roboto"/>
              </a:rPr>
              <a:t>bias against individuals from certain backgrounds or demographics by suggesting that they are inherently unsafe</a:t>
            </a:r>
            <a:endParaRPr sz="1000" dirty="0">
              <a:solidFill>
                <a:srgbClr val="0D0D0D"/>
              </a:solidFill>
              <a:highlight>
                <a:schemeClr val="lt1"/>
              </a:highlight>
              <a:latin typeface="Roboto"/>
              <a:ea typeface="Roboto"/>
              <a:cs typeface="Roboto"/>
              <a:sym typeface="Roboto"/>
            </a:endParaRPr>
          </a:p>
          <a:p>
            <a:pPr marL="457200" lvl="0" indent="-292100" algn="l" rtl="0">
              <a:lnSpc>
                <a:spcPct val="115000"/>
              </a:lnSpc>
              <a:spcBef>
                <a:spcPts val="0"/>
              </a:spcBef>
              <a:spcAft>
                <a:spcPts val="0"/>
              </a:spcAft>
              <a:buClr>
                <a:schemeClr val="dk1"/>
              </a:buClr>
              <a:buSzPts val="1000"/>
              <a:buFont typeface="Noto Sans Symbols"/>
              <a:buChar char="-"/>
            </a:pPr>
            <a:r>
              <a:rPr lang="en-US" sz="1000" dirty="0">
                <a:solidFill>
                  <a:srgbClr val="595959"/>
                </a:solidFill>
              </a:rPr>
              <a:t>We have to consider property values”</a:t>
            </a:r>
            <a:endParaRPr sz="1000" dirty="0">
              <a:solidFill>
                <a:srgbClr val="595959"/>
              </a:solidFill>
            </a:endParaRPr>
          </a:p>
          <a:p>
            <a:pPr marL="914400" lvl="1" indent="-292100" algn="l" rtl="0">
              <a:lnSpc>
                <a:spcPct val="115000"/>
              </a:lnSpc>
              <a:spcBef>
                <a:spcPts val="0"/>
              </a:spcBef>
              <a:spcAft>
                <a:spcPts val="0"/>
              </a:spcAft>
              <a:buClr>
                <a:schemeClr val="dk1"/>
              </a:buClr>
              <a:buSzPts val="1000"/>
              <a:buFont typeface="Noto Sans Symbols"/>
              <a:buChar char="-"/>
            </a:pPr>
            <a:r>
              <a:rPr lang="en-US" sz="1000" dirty="0">
                <a:solidFill>
                  <a:srgbClr val="0D0D0D"/>
                </a:solidFill>
                <a:highlight>
                  <a:schemeClr val="lt1"/>
                </a:highlight>
                <a:latin typeface="Roboto"/>
                <a:ea typeface="Roboto"/>
                <a:cs typeface="Roboto"/>
                <a:sym typeface="Roboto"/>
              </a:rPr>
              <a:t>implies prioritizing the concerns of homeowners over those of residents who rent, especially if it perpetuates stereotypes about the effect of low-income or affordable housing on property values</a:t>
            </a:r>
            <a:endParaRPr sz="1000" dirty="0">
              <a:solidFill>
                <a:srgbClr val="595959"/>
              </a:solidFill>
            </a:endParaRPr>
          </a:p>
          <a:p>
            <a:pPr marL="457200" lvl="0" indent="-292100" algn="l" rtl="0">
              <a:lnSpc>
                <a:spcPct val="115000"/>
              </a:lnSpc>
              <a:spcBef>
                <a:spcPts val="0"/>
              </a:spcBef>
              <a:spcAft>
                <a:spcPts val="0"/>
              </a:spcAft>
              <a:buClr>
                <a:schemeClr val="dk1"/>
              </a:buClr>
              <a:buSzPts val="1000"/>
              <a:buFont typeface="Noto Sans Symbols"/>
              <a:buChar char="-"/>
            </a:pPr>
            <a:r>
              <a:rPr lang="en-US" sz="1000" dirty="0">
                <a:solidFill>
                  <a:srgbClr val="595959"/>
                </a:solidFill>
              </a:rPr>
              <a:t>“We need to maintain the neighborhood</a:t>
            </a:r>
            <a:endParaRPr sz="1000" dirty="0">
              <a:solidFill>
                <a:srgbClr val="595959"/>
              </a:solidFill>
            </a:endParaRPr>
          </a:p>
          <a:p>
            <a:pPr marL="914400" lvl="1" indent="-292100" algn="l" rtl="0">
              <a:lnSpc>
                <a:spcPct val="115000"/>
              </a:lnSpc>
              <a:spcBef>
                <a:spcPts val="0"/>
              </a:spcBef>
              <a:spcAft>
                <a:spcPts val="0"/>
              </a:spcAft>
              <a:buClr>
                <a:schemeClr val="dk1"/>
              </a:buClr>
              <a:buSzPts val="1000"/>
              <a:buFont typeface="Noto Sans Symbols"/>
              <a:buChar char="-"/>
            </a:pPr>
            <a:r>
              <a:rPr lang="en-US" sz="1000" dirty="0">
                <a:solidFill>
                  <a:srgbClr val="0D0D0D"/>
                </a:solidFill>
                <a:highlight>
                  <a:schemeClr val="lt1"/>
                </a:highlight>
                <a:latin typeface="Roboto"/>
                <a:ea typeface="Roboto"/>
                <a:cs typeface="Roboto"/>
                <a:sym typeface="Roboto"/>
              </a:rPr>
              <a:t>This can mean preserving the status quo at the expense of others of many diverse backgrounds becoming part of the community --  exclusionary</a:t>
            </a:r>
            <a:endParaRPr sz="1000" dirty="0">
              <a:solidFill>
                <a:srgbClr val="595959"/>
              </a:solidFill>
            </a:endParaRPr>
          </a:p>
          <a:p>
            <a:pPr marL="457200" lvl="0" indent="-292100" algn="l" rtl="0">
              <a:lnSpc>
                <a:spcPct val="115000"/>
              </a:lnSpc>
              <a:spcBef>
                <a:spcPts val="0"/>
              </a:spcBef>
              <a:spcAft>
                <a:spcPts val="0"/>
              </a:spcAft>
              <a:buClr>
                <a:schemeClr val="dk1"/>
              </a:buClr>
              <a:buSzPts val="1000"/>
              <a:buFont typeface="Noto Sans Symbols"/>
              <a:buChar char="-"/>
            </a:pPr>
            <a:r>
              <a:rPr lang="en-US" sz="1000" dirty="0">
                <a:solidFill>
                  <a:srgbClr val="595959"/>
                </a:solidFill>
              </a:rPr>
              <a:t>“Those people</a:t>
            </a:r>
            <a:endParaRPr sz="1000" dirty="0">
              <a:solidFill>
                <a:srgbClr val="595959"/>
              </a:solidFill>
            </a:endParaRPr>
          </a:p>
          <a:p>
            <a:pPr marL="914400" lvl="1" indent="-292100" algn="l" rtl="0">
              <a:lnSpc>
                <a:spcPct val="115000"/>
              </a:lnSpc>
              <a:spcBef>
                <a:spcPts val="0"/>
              </a:spcBef>
              <a:spcAft>
                <a:spcPts val="0"/>
              </a:spcAft>
              <a:buClr>
                <a:schemeClr val="dk1"/>
              </a:buClr>
              <a:buSzPts val="1000"/>
              <a:buFont typeface="Noto Sans Symbols"/>
              <a:buChar char="-"/>
            </a:pPr>
            <a:r>
              <a:rPr lang="en-US" sz="1000" dirty="0">
                <a:solidFill>
                  <a:srgbClr val="0D0D0D"/>
                </a:solidFill>
                <a:highlight>
                  <a:schemeClr val="lt1"/>
                </a:highlight>
                <a:latin typeface="Roboto"/>
                <a:ea typeface="Roboto"/>
                <a:cs typeface="Roboto"/>
                <a:sym typeface="Roboto"/>
              </a:rPr>
              <a:t>Othering; us and them</a:t>
            </a:r>
            <a:endParaRPr sz="1000" dirty="0">
              <a:solidFill>
                <a:srgbClr val="595959"/>
              </a:solidFill>
            </a:endParaRPr>
          </a:p>
          <a:p>
            <a:pPr marL="0" lvl="0" indent="0" algn="l" rtl="0">
              <a:spcBef>
                <a:spcPts val="0"/>
              </a:spcBef>
              <a:spcAft>
                <a:spcPts val="0"/>
              </a:spcAft>
              <a:buNone/>
            </a:pPr>
            <a:endParaRPr sz="1000" dirty="0">
              <a:solidFill>
                <a:srgbClr val="CC0000"/>
              </a:solidFill>
            </a:endParaRPr>
          </a:p>
        </p:txBody>
      </p:sp>
      <p:sp>
        <p:nvSpPr>
          <p:cNvPr id="467" name="Google Shape;467;g1f4ef5c893f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Toby &amp; Nate brief bio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Toby 2 min CBI overview or 1-2 project examples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0" name="Google Shape;22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f4ef5c893f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f4ef5c893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300" dirty="0">
                <a:solidFill>
                  <a:srgbClr val="595959"/>
                </a:solidFill>
              </a:rPr>
              <a:t>Implicit bias </a:t>
            </a:r>
            <a:endParaRPr sz="1300" dirty="0">
              <a:solidFill>
                <a:srgbClr val="595959"/>
              </a:solidFill>
            </a:endParaRPr>
          </a:p>
          <a:p>
            <a:pPr marL="457200" lvl="0" indent="-298450" algn="l" rtl="0">
              <a:lnSpc>
                <a:spcPct val="90000"/>
              </a:lnSpc>
              <a:spcBef>
                <a:spcPts val="1000"/>
              </a:spcBef>
              <a:spcAft>
                <a:spcPts val="0"/>
              </a:spcAft>
              <a:buClr>
                <a:schemeClr val="dk1"/>
              </a:buClr>
              <a:buSzPts val="1100"/>
              <a:buFont typeface="Noto Sans Symbols"/>
              <a:buChar char="-"/>
            </a:pPr>
            <a:r>
              <a:rPr lang="en-US" sz="1300" dirty="0">
                <a:solidFill>
                  <a:srgbClr val="595959"/>
                </a:solidFill>
              </a:rPr>
              <a:t>How to identify? </a:t>
            </a:r>
            <a:endParaRPr sz="1300" dirty="0">
              <a:solidFill>
                <a:srgbClr val="595959"/>
              </a:solidFill>
            </a:endParaRPr>
          </a:p>
          <a:p>
            <a:pPr marL="457200" lvl="0" indent="-298450" algn="l" rtl="0">
              <a:lnSpc>
                <a:spcPct val="90000"/>
              </a:lnSpc>
              <a:spcBef>
                <a:spcPts val="0"/>
              </a:spcBef>
              <a:spcAft>
                <a:spcPts val="0"/>
              </a:spcAft>
              <a:buClr>
                <a:schemeClr val="dk1"/>
              </a:buClr>
              <a:buSzPts val="1100"/>
              <a:buFont typeface="Noto Sans Symbols"/>
              <a:buChar char="-"/>
            </a:pPr>
            <a:r>
              <a:rPr lang="en-US" sz="1300" dirty="0">
                <a:solidFill>
                  <a:srgbClr val="595959"/>
                </a:solidFill>
              </a:rPr>
              <a:t>What does it sound like?</a:t>
            </a:r>
            <a:endParaRPr sz="1300" dirty="0">
              <a:solidFill>
                <a:srgbClr val="595959"/>
              </a:solidFill>
            </a:endParaRPr>
          </a:p>
          <a:p>
            <a:pPr marL="914400" lvl="1" indent="-298450" algn="l" rtl="0">
              <a:lnSpc>
                <a:spcPct val="90000"/>
              </a:lnSpc>
              <a:spcBef>
                <a:spcPts val="0"/>
              </a:spcBef>
              <a:spcAft>
                <a:spcPts val="0"/>
              </a:spcAft>
              <a:buClr>
                <a:schemeClr val="dk1"/>
              </a:buClr>
              <a:buSzPts val="1100"/>
              <a:buFont typeface="Noto Sans Symbols"/>
              <a:buChar char="-"/>
            </a:pPr>
            <a:r>
              <a:rPr lang="en-US" sz="1100" dirty="0">
                <a:solidFill>
                  <a:srgbClr val="595959"/>
                </a:solidFill>
              </a:rPr>
              <a:t>Coded language </a:t>
            </a:r>
            <a:endParaRPr sz="1100" dirty="0">
              <a:solidFill>
                <a:srgbClr val="595959"/>
              </a:solidFill>
            </a:endParaRPr>
          </a:p>
          <a:p>
            <a:pPr marL="914400" lvl="1" indent="-298450" algn="l" rtl="0">
              <a:lnSpc>
                <a:spcPct val="90000"/>
              </a:lnSpc>
              <a:spcBef>
                <a:spcPts val="0"/>
              </a:spcBef>
              <a:spcAft>
                <a:spcPts val="0"/>
              </a:spcAft>
              <a:buClr>
                <a:schemeClr val="dk1"/>
              </a:buClr>
              <a:buSzPts val="1100"/>
              <a:buFont typeface="Noto Sans Symbols"/>
              <a:buChar char="-"/>
            </a:pPr>
            <a:r>
              <a:rPr lang="en-US" sz="1100" dirty="0">
                <a:solidFill>
                  <a:srgbClr val="595959"/>
                </a:solidFill>
              </a:rPr>
              <a:t>Ask for examples </a:t>
            </a:r>
            <a:endParaRPr sz="1100" dirty="0">
              <a:solidFill>
                <a:srgbClr val="595959"/>
              </a:solidFill>
            </a:endParaRPr>
          </a:p>
          <a:p>
            <a:pPr marL="914400" lvl="1" indent="-298450" algn="l" rtl="0">
              <a:lnSpc>
                <a:spcPct val="90000"/>
              </a:lnSpc>
              <a:spcBef>
                <a:spcPts val="0"/>
              </a:spcBef>
              <a:spcAft>
                <a:spcPts val="0"/>
              </a:spcAft>
              <a:buClr>
                <a:schemeClr val="dk1"/>
              </a:buClr>
              <a:buSzPts val="1100"/>
              <a:buFont typeface="Noto Sans Symbols"/>
              <a:buChar char="-"/>
            </a:pPr>
            <a:r>
              <a:rPr lang="en-US" sz="1100" dirty="0">
                <a:solidFill>
                  <a:srgbClr val="595959"/>
                </a:solidFill>
              </a:rPr>
              <a:t>Other examples (see next slide)</a:t>
            </a:r>
            <a:endParaRPr sz="1100" dirty="0">
              <a:solidFill>
                <a:srgbClr val="595959"/>
              </a:solidFill>
            </a:endParaRPr>
          </a:p>
          <a:p>
            <a:pPr marL="457200" lvl="0" indent="-298450" algn="l" rtl="0">
              <a:lnSpc>
                <a:spcPct val="90000"/>
              </a:lnSpc>
              <a:spcBef>
                <a:spcPts val="0"/>
              </a:spcBef>
              <a:spcAft>
                <a:spcPts val="0"/>
              </a:spcAft>
              <a:buClr>
                <a:schemeClr val="dk1"/>
              </a:buClr>
              <a:buSzPts val="1100"/>
              <a:buFont typeface="Noto Sans Symbols"/>
              <a:buChar char="-"/>
            </a:pPr>
            <a:r>
              <a:rPr lang="en-US" sz="1300" dirty="0">
                <a:solidFill>
                  <a:srgbClr val="595959"/>
                </a:solidFill>
              </a:rPr>
              <a:t>How to combat? - same strategies as above</a:t>
            </a:r>
            <a:endParaRPr sz="1300" dirty="0">
              <a:solidFill>
                <a:srgbClr val="595959"/>
              </a:solidFill>
            </a:endParaRPr>
          </a:p>
          <a:p>
            <a:pPr marL="914400" lvl="1" indent="-298450" algn="l" rtl="0">
              <a:lnSpc>
                <a:spcPct val="90000"/>
              </a:lnSpc>
              <a:spcBef>
                <a:spcPts val="0"/>
              </a:spcBef>
              <a:spcAft>
                <a:spcPts val="0"/>
              </a:spcAft>
              <a:buClr>
                <a:schemeClr val="dk1"/>
              </a:buClr>
              <a:buSzPts val="1100"/>
              <a:buFont typeface="Noto Sans Symbols"/>
              <a:buChar char="-"/>
            </a:pPr>
            <a:r>
              <a:rPr lang="en-US" sz="1100" dirty="0">
                <a:solidFill>
                  <a:srgbClr val="595959"/>
                </a:solidFill>
              </a:rPr>
              <a:t>PICK - sometimes this IS a battle worth picking - focus on interest, yet clearly name/identify the misconception </a:t>
            </a:r>
            <a:endParaRPr sz="1100" dirty="0">
              <a:solidFill>
                <a:srgbClr val="595959"/>
              </a:solidFill>
            </a:endParaRPr>
          </a:p>
          <a:p>
            <a:pPr marL="0" lvl="0" indent="0" algn="l" rtl="0">
              <a:spcBef>
                <a:spcPts val="0"/>
              </a:spcBef>
              <a:spcAft>
                <a:spcPts val="0"/>
              </a:spcAft>
              <a:buNone/>
            </a:pPr>
            <a:endParaRPr sz="500" dirty="0"/>
          </a:p>
        </p:txBody>
      </p:sp>
      <p:sp>
        <p:nvSpPr>
          <p:cNvPr id="457" name="Google Shape;457;g1f4ef5c893f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11111"/>
              </a:buClr>
              <a:buSzPts val="1200"/>
              <a:buFont typeface="arial"/>
              <a:buNone/>
            </a:pPr>
            <a:r>
              <a:rPr lang="en-US" b="1" i="0">
                <a:solidFill>
                  <a:srgbClr val="111111"/>
                </a:solidFill>
                <a:latin typeface="arial"/>
                <a:ea typeface="arial"/>
                <a:cs typeface="arial"/>
                <a:sym typeface="arial"/>
              </a:rPr>
              <a:t>Does this surprise anyone? Why do you think this is the case?</a:t>
            </a:r>
            <a:endParaRPr/>
          </a:p>
          <a:p>
            <a:pPr marL="0" marR="0" lvl="0" indent="0" algn="l" rtl="0">
              <a:lnSpc>
                <a:spcPct val="100000"/>
              </a:lnSpc>
              <a:spcBef>
                <a:spcPts val="0"/>
              </a:spcBef>
              <a:spcAft>
                <a:spcPts val="0"/>
              </a:spcAft>
              <a:buClr>
                <a:schemeClr val="dk1"/>
              </a:buClr>
              <a:buSzPts val="1200"/>
              <a:buFont typeface="Calibri"/>
              <a:buNone/>
            </a:pPr>
            <a:endParaRPr b="1" i="0">
              <a:solidFill>
                <a:srgbClr val="111111"/>
              </a:solidFill>
              <a:latin typeface="arial"/>
              <a:ea typeface="arial"/>
              <a:cs typeface="arial"/>
              <a:sym typeface="arial"/>
            </a:endParaRPr>
          </a:p>
          <a:p>
            <a:pPr marL="0" marR="0" lvl="0" indent="0" algn="l" rtl="0">
              <a:lnSpc>
                <a:spcPct val="100000"/>
              </a:lnSpc>
              <a:spcBef>
                <a:spcPts val="0"/>
              </a:spcBef>
              <a:spcAft>
                <a:spcPts val="0"/>
              </a:spcAft>
              <a:buClr>
                <a:srgbClr val="111111"/>
              </a:buClr>
              <a:buSzPts val="1200"/>
              <a:buFont typeface="arial"/>
              <a:buNone/>
            </a:pPr>
            <a:r>
              <a:rPr lang="en-US" b="0" i="0">
                <a:solidFill>
                  <a:srgbClr val="111111"/>
                </a:solidFill>
                <a:latin typeface="arial"/>
                <a:ea typeface="arial"/>
                <a:cs typeface="arial"/>
                <a:sym typeface="arial"/>
              </a:rPr>
              <a:t>“when people go to a public meeting to express their feelings, it's usually because of two negative emotions: anger or fear”</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Virtual meeting participants are also overwhelmingly opposed to the construction of new housing–as they are in-person.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Notices go to abutters who live within 300 feet of the proposed housing development. Nobody wants to move 300 feet away, they already like their neighborhood. People who really need housing are geographically dispersed. So, people who are already financially invested protect their own interests and property values while others are desperate for affordable housing.</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33" name="Google Shape;2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Note fight, flight, or freeze</a:t>
            </a:r>
            <a:endParaRPr/>
          </a:p>
          <a:p>
            <a:pPr marL="0" lvl="0" indent="0" algn="l" rtl="0">
              <a:spcBef>
                <a:spcPts val="0"/>
              </a:spcBef>
              <a:spcAft>
                <a:spcPts val="0"/>
              </a:spcAft>
              <a:buNone/>
            </a:pPr>
            <a:r>
              <a:rPr lang="en-US" b="0"/>
              <a:t>Public meetings as outlets for pent up feelings</a:t>
            </a:r>
            <a:endParaRPr/>
          </a:p>
          <a:p>
            <a:pPr marL="0" lvl="0" indent="0" algn="l" rtl="0">
              <a:spcBef>
                <a:spcPts val="0"/>
              </a:spcBef>
              <a:spcAft>
                <a:spcPts val="0"/>
              </a:spcAft>
              <a:buNone/>
            </a:pPr>
            <a:r>
              <a:rPr lang="en-US" b="0" i="0">
                <a:solidFill>
                  <a:srgbClr val="282829"/>
                </a:solidFill>
                <a:latin typeface="Arial"/>
                <a:ea typeface="Arial"/>
                <a:cs typeface="Arial"/>
                <a:sym typeface="Arial"/>
              </a:rPr>
              <a:t>Freedom's just another word for nothing left to lose</a:t>
            </a:r>
            <a:endParaRPr/>
          </a:p>
          <a:p>
            <a:pPr marL="0" lvl="0" indent="0" algn="l" rtl="0">
              <a:spcBef>
                <a:spcPts val="0"/>
              </a:spcBef>
              <a:spcAft>
                <a:spcPts val="0"/>
              </a:spcAft>
              <a:buNone/>
            </a:pPr>
            <a:r>
              <a:rPr lang="en-US" b="0" i="0">
                <a:solidFill>
                  <a:srgbClr val="282829"/>
                </a:solidFill>
                <a:latin typeface="Arial"/>
                <a:ea typeface="Arial"/>
                <a:cs typeface="Arial"/>
                <a:sym typeface="Arial"/>
              </a:rPr>
              <a:t>The 10 dollar bill game</a:t>
            </a:r>
            <a:endParaRPr b="0" i="0">
              <a:solidFill>
                <a:srgbClr val="282829"/>
              </a:solidFill>
              <a:latin typeface="Arial"/>
              <a:ea typeface="Arial"/>
              <a:cs typeface="Arial"/>
              <a:sym typeface="Arial"/>
            </a:endParaRPr>
          </a:p>
          <a:p>
            <a:pPr marL="0" lvl="0" indent="0" algn="l" rtl="0">
              <a:spcBef>
                <a:spcPts val="0"/>
              </a:spcBef>
              <a:spcAft>
                <a:spcPts val="0"/>
              </a:spcAft>
              <a:buNone/>
            </a:pPr>
            <a:endParaRPr>
              <a:solidFill>
                <a:srgbClr val="282829"/>
              </a:solidFill>
              <a:latin typeface="Arial"/>
              <a:ea typeface="Arial"/>
              <a:cs typeface="Arial"/>
              <a:sym typeface="Arial"/>
            </a:endParaRPr>
          </a:p>
          <a:p>
            <a:pPr marL="0" lvl="0" indent="0" algn="l" rtl="0">
              <a:spcBef>
                <a:spcPts val="0"/>
              </a:spcBef>
              <a:spcAft>
                <a:spcPts val="0"/>
              </a:spcAft>
              <a:buNone/>
            </a:pPr>
            <a:endParaRPr>
              <a:solidFill>
                <a:srgbClr val="282829"/>
              </a:solidFill>
              <a:latin typeface="Arial"/>
              <a:ea typeface="Arial"/>
              <a:cs typeface="Arial"/>
              <a:sym typeface="Arial"/>
            </a:endParaRPr>
          </a:p>
          <a:p>
            <a:pPr marL="0" lvl="0" indent="0" algn="l" rtl="0">
              <a:spcBef>
                <a:spcPts val="0"/>
              </a:spcBef>
              <a:spcAft>
                <a:spcPts val="0"/>
              </a:spcAft>
              <a:buNone/>
            </a:pPr>
            <a:r>
              <a:rPr lang="en-US">
                <a:solidFill>
                  <a:srgbClr val="282829"/>
                </a:solidFill>
                <a:latin typeface="Arial"/>
                <a:ea typeface="Arial"/>
                <a:cs typeface="Arial"/>
                <a:sym typeface="Arial"/>
              </a:rPr>
              <a:t>emotive v Nefarious </a:t>
            </a:r>
            <a:endParaRPr>
              <a:solidFill>
                <a:srgbClr val="282829"/>
              </a:solidFill>
              <a:latin typeface="Arial"/>
              <a:ea typeface="Arial"/>
              <a:cs typeface="Arial"/>
              <a:sym typeface="Arial"/>
            </a:endParaRPr>
          </a:p>
        </p:txBody>
      </p:sp>
      <p:sp>
        <p:nvSpPr>
          <p:cNvPr id="255" name="Google Shape;2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other things to do to manage hard meetings, won't cover in this module  </a:t>
            </a:r>
            <a:endParaRPr/>
          </a:p>
          <a:p>
            <a:pPr marL="0" lvl="0" indent="0" algn="l" rtl="0">
              <a:spcBef>
                <a:spcPts val="0"/>
              </a:spcBef>
              <a:spcAft>
                <a:spcPts val="0"/>
              </a:spcAft>
              <a:buNone/>
            </a:pPr>
            <a:r>
              <a:rPr lang="en-US"/>
              <a:t>Hand over to Pat</a:t>
            </a:r>
            <a:endParaRPr/>
          </a:p>
          <a:p>
            <a:pPr marL="0" lvl="0" indent="0" algn="l" rtl="0">
              <a:spcBef>
                <a:spcPts val="0"/>
              </a:spcBef>
              <a:spcAft>
                <a:spcPts val="0"/>
              </a:spcAft>
              <a:buNone/>
            </a:pPr>
            <a:r>
              <a:rPr lang="en-US">
                <a:solidFill>
                  <a:srgbClr val="CC0000"/>
                </a:solidFill>
              </a:rPr>
              <a:t>Shelly in red: Some of this may be covered by MAPC and the earlier module on meeting structure. Perhaps it can be updated when Stacie receives MAPC’s slides and now in light of your “Structure Meetings for Success” slides.</a:t>
            </a:r>
            <a:endParaRPr>
              <a:solidFill>
                <a:srgbClr val="CC0000"/>
              </a:solidFill>
            </a:endParaRPr>
          </a:p>
        </p:txBody>
      </p:sp>
      <p:sp>
        <p:nvSpPr>
          <p:cNvPr id="268" name="Google Shape;2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sp>
        <p:nvSpPr>
          <p:cNvPr id="17" name="Google Shape;17;p26"/>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6"/>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6"/>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6"/>
          <p:cNvSpPr/>
          <p:nvPr/>
        </p:nvSpPr>
        <p:spPr>
          <a:xfrm>
            <a:off x="4624388" y="228600"/>
            <a:ext cx="2057400" cy="203911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26"/>
          <p:cNvSpPr/>
          <p:nvPr/>
        </p:nvSpPr>
        <p:spPr>
          <a:xfrm>
            <a:off x="6802438" y="2377440"/>
            <a:ext cx="2057400" cy="20391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26"/>
          <p:cNvSpPr/>
          <p:nvPr/>
        </p:nvSpPr>
        <p:spPr>
          <a:xfrm>
            <a:off x="2234602" y="482002"/>
            <a:ext cx="6680798" cy="6680798"/>
          </a:xfrm>
          <a:prstGeom prst="ellipse">
            <a:avLst/>
          </a:prstGeom>
          <a:solidFill>
            <a:srgbClr val="FFFFFF">
              <a:alpha val="2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6"/>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6"/>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spcBef>
                <a:spcPts val="300"/>
              </a:spcBef>
              <a:spcAft>
                <a:spcPts val="0"/>
              </a:spcAft>
              <a:buSzPts val="1050"/>
              <a:buNone/>
              <a:defRPr sz="1400">
                <a:solidFill>
                  <a:srgbClr val="888888"/>
                </a:solidFill>
              </a:defRPr>
            </a:lvl1pPr>
            <a:lvl2pPr lvl="1" algn="ctr">
              <a:spcBef>
                <a:spcPts val="600"/>
              </a:spcBef>
              <a:spcAft>
                <a:spcPts val="0"/>
              </a:spcAft>
              <a:buSzPts val="1350"/>
              <a:buNone/>
              <a:defRPr>
                <a:solidFill>
                  <a:srgbClr val="888888"/>
                </a:solidFill>
              </a:defRPr>
            </a:lvl2pPr>
            <a:lvl3pPr lvl="2" algn="ctr">
              <a:spcBef>
                <a:spcPts val="600"/>
              </a:spcBef>
              <a:spcAft>
                <a:spcPts val="0"/>
              </a:spcAft>
              <a:buSzPts val="1350"/>
              <a:buNone/>
              <a:defRPr>
                <a:solidFill>
                  <a:srgbClr val="888888"/>
                </a:solidFill>
              </a:defRPr>
            </a:lvl3pPr>
            <a:lvl4pPr lvl="3" algn="ctr">
              <a:spcBef>
                <a:spcPts val="600"/>
              </a:spcBef>
              <a:spcAft>
                <a:spcPts val="0"/>
              </a:spcAft>
              <a:buSzPts val="1350"/>
              <a:buNone/>
              <a:defRPr>
                <a:solidFill>
                  <a:srgbClr val="888888"/>
                </a:solidFill>
              </a:defRPr>
            </a:lvl4pPr>
            <a:lvl5pPr lvl="4" algn="ctr">
              <a:spcBef>
                <a:spcPts val="600"/>
              </a:spcBef>
              <a:spcAft>
                <a:spcPts val="0"/>
              </a:spcAft>
              <a:buSzPts val="135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7" name="Google Shape;27;p26" descr="CBI_rgb.eps"/>
          <p:cNvPicPr preferRelativeResize="0"/>
          <p:nvPr/>
        </p:nvPicPr>
        <p:blipFill rotWithShape="1">
          <a:blip r:embed="rId2">
            <a:alphaModFix/>
          </a:blip>
          <a:srcRect/>
          <a:stretch/>
        </p:blipFill>
        <p:spPr>
          <a:xfrm>
            <a:off x="304800" y="5295410"/>
            <a:ext cx="1981200" cy="101574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35"/>
          <p:cNvSpPr txBox="1">
            <a:spLocks noGrp="1"/>
          </p:cNvSpPr>
          <p:nvPr>
            <p:ph type="title"/>
          </p:nvPr>
        </p:nvSpPr>
        <p:spPr>
          <a:xfrm>
            <a:off x="2286000" y="3124200"/>
            <a:ext cx="5638800" cy="136207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alibri"/>
              <a:buNone/>
              <a:defRPr sz="3200"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5"/>
          <p:cNvSpPr txBox="1">
            <a:spLocks noGrp="1"/>
          </p:cNvSpPr>
          <p:nvPr>
            <p:ph type="body" idx="1"/>
          </p:nvPr>
        </p:nvSpPr>
        <p:spPr>
          <a:xfrm>
            <a:off x="2286000" y="4495800"/>
            <a:ext cx="5638800" cy="1500187"/>
          </a:xfrm>
          <a:prstGeom prst="rect">
            <a:avLst/>
          </a:prstGeom>
          <a:noFill/>
          <a:ln>
            <a:noFill/>
          </a:ln>
        </p:spPr>
        <p:txBody>
          <a:bodyPr spcFirstLastPara="1" wrap="square" lIns="91425" tIns="45700" rIns="91425" bIns="45700" anchor="t" anchorCtr="0">
            <a:normAutofit/>
          </a:bodyPr>
          <a:lstStyle>
            <a:lvl1pPr marL="457200" lvl="0" indent="-228600" algn="l">
              <a:spcBef>
                <a:spcPts val="300"/>
              </a:spcBef>
              <a:spcAft>
                <a:spcPts val="0"/>
              </a:spcAft>
              <a:buSzPts val="1050"/>
              <a:buNone/>
              <a:defRPr sz="1400" cap="none">
                <a:solidFill>
                  <a:schemeClr val="lt1"/>
                </a:solidFill>
              </a:defRPr>
            </a:lvl1pPr>
            <a:lvl2pPr marL="914400" lvl="1" indent="-228600" algn="l">
              <a:spcBef>
                <a:spcPts val="600"/>
              </a:spcBef>
              <a:spcAft>
                <a:spcPts val="0"/>
              </a:spcAft>
              <a:buSzPts val="1350"/>
              <a:buNone/>
              <a:defRPr sz="1800">
                <a:solidFill>
                  <a:srgbClr val="888888"/>
                </a:solidFill>
              </a:defRPr>
            </a:lvl2pPr>
            <a:lvl3pPr marL="1371600" lvl="2" indent="-228600" algn="l">
              <a:spcBef>
                <a:spcPts val="600"/>
              </a:spcBef>
              <a:spcAft>
                <a:spcPts val="0"/>
              </a:spcAft>
              <a:buSzPts val="1200"/>
              <a:buNone/>
              <a:defRPr sz="1600">
                <a:solidFill>
                  <a:srgbClr val="888888"/>
                </a:solidFill>
              </a:defRPr>
            </a:lvl3pPr>
            <a:lvl4pPr marL="1828800" lvl="3" indent="-228600" algn="l">
              <a:spcBef>
                <a:spcPts val="600"/>
              </a:spcBef>
              <a:spcAft>
                <a:spcPts val="0"/>
              </a:spcAft>
              <a:buSzPts val="1050"/>
              <a:buNone/>
              <a:defRPr sz="1400">
                <a:solidFill>
                  <a:srgbClr val="888888"/>
                </a:solidFill>
              </a:defRPr>
            </a:lvl4pPr>
            <a:lvl5pPr marL="2286000" lvl="4" indent="-228600" algn="l">
              <a:spcBef>
                <a:spcPts val="600"/>
              </a:spcBef>
              <a:spcAft>
                <a:spcPts val="0"/>
              </a:spcAft>
              <a:buSzPts val="105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5" name="Google Shape;95;p35"/>
          <p:cNvSpPr txBox="1">
            <a:spLocks noGrp="1"/>
          </p:cNvSpPr>
          <p:nvPr>
            <p:ph type="dt" idx="10"/>
          </p:nvPr>
        </p:nvSpPr>
        <p:spPr>
          <a:xfrm>
            <a:off x="658906" y="6248774"/>
            <a:ext cx="14746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
          <p:cNvSpPr txBox="1">
            <a:spLocks noGrp="1"/>
          </p:cNvSpPr>
          <p:nvPr>
            <p:ph type="ftr" idx="11"/>
          </p:nvPr>
        </p:nvSpPr>
        <p:spPr>
          <a:xfrm>
            <a:off x="2286000" y="6248774"/>
            <a:ext cx="5638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5"/>
          <p:cNvSpPr txBox="1">
            <a:spLocks noGrp="1"/>
          </p:cNvSpPr>
          <p:nvPr>
            <p:ph type="sldNum" idx="12"/>
          </p:nvPr>
        </p:nvSpPr>
        <p:spPr>
          <a:xfrm>
            <a:off x="8305800" y="624877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35"/>
          <p:cNvSpPr txBox="1"/>
          <p:nvPr/>
        </p:nvSpPr>
        <p:spPr>
          <a:xfrm>
            <a:off x="2003612" y="3110754"/>
            <a:ext cx="260909"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a:solidFill>
                  <a:srgbClr val="909DA8"/>
                </a:solidFill>
                <a:latin typeface="Calibri"/>
                <a:ea typeface="Calibri"/>
                <a:cs typeface="Calibri"/>
                <a:sym typeface="Calibri"/>
              </a:rPr>
              <a:t>+</a:t>
            </a:r>
            <a:endParaRPr/>
          </a:p>
        </p:txBody>
      </p:sp>
      <p:sp>
        <p:nvSpPr>
          <p:cNvPr id="99" name="Google Shape;99;p35"/>
          <p:cNvSpPr/>
          <p:nvPr/>
        </p:nvSpPr>
        <p:spPr>
          <a:xfrm>
            <a:off x="285750" y="228600"/>
            <a:ext cx="212725" cy="6345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0"/>
        <p:cNvGrpSpPr/>
        <p:nvPr/>
      </p:nvGrpSpPr>
      <p:grpSpPr>
        <a:xfrm>
          <a:off x="0" y="0"/>
          <a:ext cx="0" cy="0"/>
          <a:chOff x="0" y="0"/>
          <a:chExt cx="0" cy="0"/>
        </a:xfrm>
      </p:grpSpPr>
      <p:sp>
        <p:nvSpPr>
          <p:cNvPr id="101" name="Google Shape;101;p3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102" name="Google Shape;102;p3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6"/>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4" name="Google Shape;104;p36"/>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5" name="Google Shape;105;p3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8"/>
        <p:cNvGrpSpPr/>
        <p:nvPr/>
      </p:nvGrpSpPr>
      <p:grpSpPr>
        <a:xfrm>
          <a:off x="0" y="0"/>
          <a:ext cx="0" cy="0"/>
          <a:chOff x="0" y="0"/>
          <a:chExt cx="0" cy="0"/>
        </a:xfrm>
      </p:grpSpPr>
      <p:sp>
        <p:nvSpPr>
          <p:cNvPr id="109" name="Google Shape;109;p37"/>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110" name="Google Shape;110;p3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7"/>
          <p:cNvSpPr txBox="1">
            <a:spLocks noGrp="1"/>
          </p:cNvSpPr>
          <p:nvPr>
            <p:ph type="body" idx="1"/>
          </p:nvPr>
        </p:nvSpPr>
        <p:spPr>
          <a:xfrm>
            <a:off x="497541"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2" name="Google Shape;112;p37"/>
          <p:cNvSpPr txBox="1">
            <a:spLocks noGrp="1"/>
          </p:cNvSpPr>
          <p:nvPr>
            <p:ph type="body" idx="2"/>
          </p:nvPr>
        </p:nvSpPr>
        <p:spPr>
          <a:xfrm>
            <a:off x="4399878"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3" name="Google Shape;113;p3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37"/>
          <p:cNvSpPr txBox="1">
            <a:spLocks noGrp="1"/>
          </p:cNvSpPr>
          <p:nvPr>
            <p:ph type="body" idx="3"/>
          </p:nvPr>
        </p:nvSpPr>
        <p:spPr>
          <a:xfrm>
            <a:off x="497541" y="2070847"/>
            <a:ext cx="36576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spcBef>
                <a:spcPts val="0"/>
              </a:spcBef>
              <a:spcAft>
                <a:spcPts val="0"/>
              </a:spcAft>
              <a:buSzPts val="1350"/>
              <a:buNone/>
              <a:defRPr sz="1800" b="0">
                <a:solidFill>
                  <a:schemeClr val="lt1"/>
                </a:solidFill>
              </a:defRPr>
            </a:lvl1pPr>
            <a:lvl2pPr marL="914400" lvl="1" indent="-228600" algn="l">
              <a:spcBef>
                <a:spcPts val="600"/>
              </a:spcBef>
              <a:spcAft>
                <a:spcPts val="0"/>
              </a:spcAft>
              <a:buSzPts val="1500"/>
              <a:buNone/>
              <a:defRPr sz="2000" b="1"/>
            </a:lvl2pPr>
            <a:lvl3pPr marL="1371600" lvl="2" indent="-228600" algn="l">
              <a:spcBef>
                <a:spcPts val="600"/>
              </a:spcBef>
              <a:spcAft>
                <a:spcPts val="0"/>
              </a:spcAft>
              <a:buSzPts val="1350"/>
              <a:buNone/>
              <a:defRPr sz="1800" b="1"/>
            </a:lvl3pPr>
            <a:lvl4pPr marL="1828800" lvl="3" indent="-228600" algn="l">
              <a:spcBef>
                <a:spcPts val="600"/>
              </a:spcBef>
              <a:spcAft>
                <a:spcPts val="0"/>
              </a:spcAft>
              <a:buSzPts val="1200"/>
              <a:buNone/>
              <a:defRPr sz="1600" b="1"/>
            </a:lvl4pPr>
            <a:lvl5pPr marL="2286000" lvl="4" indent="-228600" algn="l">
              <a:spcBef>
                <a:spcPts val="600"/>
              </a:spcBef>
              <a:spcAft>
                <a:spcPts val="0"/>
              </a:spcAft>
              <a:buSzPts val="12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7" name="Google Shape;117;p37"/>
          <p:cNvSpPr txBox="1">
            <a:spLocks noGrp="1"/>
          </p:cNvSpPr>
          <p:nvPr>
            <p:ph type="body" idx="4"/>
          </p:nvPr>
        </p:nvSpPr>
        <p:spPr>
          <a:xfrm>
            <a:off x="4399878" y="2070847"/>
            <a:ext cx="3657600" cy="322729"/>
          </a:xfrm>
          <a:prstGeom prst="rect">
            <a:avLst/>
          </a:prstGeom>
          <a:solidFill>
            <a:srgbClr val="EAD767"/>
          </a:solidFill>
          <a:ln>
            <a:noFill/>
          </a:ln>
        </p:spPr>
        <p:txBody>
          <a:bodyPr spcFirstLastPara="1" wrap="square" lIns="91425" tIns="0" rIns="91425" bIns="0" anchor="ctr" anchorCtr="0">
            <a:noAutofit/>
          </a:bodyPr>
          <a:lstStyle>
            <a:lvl1pPr marL="457200" lvl="0" indent="-228600" algn="ctr">
              <a:spcBef>
                <a:spcPts val="0"/>
              </a:spcBef>
              <a:spcAft>
                <a:spcPts val="0"/>
              </a:spcAft>
              <a:buSzPts val="1350"/>
              <a:buNone/>
              <a:defRPr sz="1800" b="0">
                <a:solidFill>
                  <a:schemeClr val="lt1"/>
                </a:solidFill>
              </a:defRPr>
            </a:lvl1pPr>
            <a:lvl2pPr marL="914400" lvl="1" indent="-228600" algn="l">
              <a:spcBef>
                <a:spcPts val="600"/>
              </a:spcBef>
              <a:spcAft>
                <a:spcPts val="0"/>
              </a:spcAft>
              <a:buSzPts val="1500"/>
              <a:buNone/>
              <a:defRPr sz="2000" b="1"/>
            </a:lvl2pPr>
            <a:lvl3pPr marL="1371600" lvl="2" indent="-228600" algn="l">
              <a:spcBef>
                <a:spcPts val="600"/>
              </a:spcBef>
              <a:spcAft>
                <a:spcPts val="0"/>
              </a:spcAft>
              <a:buSzPts val="1350"/>
              <a:buNone/>
              <a:defRPr sz="1800" b="1"/>
            </a:lvl3pPr>
            <a:lvl4pPr marL="1828800" lvl="3" indent="-228600" algn="l">
              <a:spcBef>
                <a:spcPts val="600"/>
              </a:spcBef>
              <a:spcAft>
                <a:spcPts val="0"/>
              </a:spcAft>
              <a:buSzPts val="1200"/>
              <a:buNone/>
              <a:defRPr sz="1600" b="1"/>
            </a:lvl4pPr>
            <a:lvl5pPr marL="2286000" lvl="4" indent="-228600" algn="l">
              <a:spcBef>
                <a:spcPts val="600"/>
              </a:spcBef>
              <a:spcAft>
                <a:spcPts val="0"/>
              </a:spcAft>
              <a:buSzPts val="12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118"/>
        <p:cNvGrpSpPr/>
        <p:nvPr/>
      </p:nvGrpSpPr>
      <p:grpSpPr>
        <a:xfrm>
          <a:off x="0" y="0"/>
          <a:ext cx="0" cy="0"/>
          <a:chOff x="0" y="0"/>
          <a:chExt cx="0" cy="0"/>
        </a:xfrm>
      </p:grpSpPr>
      <p:sp>
        <p:nvSpPr>
          <p:cNvPr id="119" name="Google Shape;119;p38"/>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120" name="Google Shape;120;p3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38"/>
          <p:cNvSpPr txBox="1">
            <a:spLocks noGrp="1"/>
          </p:cNvSpPr>
          <p:nvPr>
            <p:ph type="body" idx="1"/>
          </p:nvPr>
        </p:nvSpPr>
        <p:spPr>
          <a:xfrm>
            <a:off x="498517" y="1985963"/>
            <a:ext cx="7569157"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2" name="Google Shape;122;p38"/>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8"/>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8"/>
          <p:cNvSpPr txBox="1">
            <a:spLocks noGrp="1"/>
          </p:cNvSpPr>
          <p:nvPr>
            <p:ph type="body" idx="2"/>
          </p:nvPr>
        </p:nvSpPr>
        <p:spPr>
          <a:xfrm>
            <a:off x="498517" y="4164965"/>
            <a:ext cx="7569157"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5" name="Google Shape;125;p3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126"/>
        <p:cNvGrpSpPr/>
        <p:nvPr/>
      </p:nvGrpSpPr>
      <p:grpSpPr>
        <a:xfrm>
          <a:off x="0" y="0"/>
          <a:ext cx="0" cy="0"/>
          <a:chOff x="0" y="0"/>
          <a:chExt cx="0" cy="0"/>
        </a:xfrm>
      </p:grpSpPr>
      <p:sp>
        <p:nvSpPr>
          <p:cNvPr id="127" name="Google Shape;127;p39"/>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128" name="Google Shape;128;p39"/>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9"/>
          <p:cNvSpPr txBox="1">
            <a:spLocks noGrp="1"/>
          </p:cNvSpPr>
          <p:nvPr>
            <p:ph type="body" idx="1"/>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0" name="Google Shape;130;p39"/>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9"/>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9"/>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39"/>
          <p:cNvSpPr txBox="1">
            <a:spLocks noGrp="1"/>
          </p:cNvSpPr>
          <p:nvPr>
            <p:ph type="body" idx="2"/>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4" name="Google Shape;134;p39"/>
          <p:cNvSpPr txBox="1">
            <a:spLocks noGrp="1"/>
          </p:cNvSpPr>
          <p:nvPr>
            <p:ph type="body" idx="3"/>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135"/>
        <p:cNvGrpSpPr/>
        <p:nvPr/>
      </p:nvGrpSpPr>
      <p:grpSpPr>
        <a:xfrm>
          <a:off x="0" y="0"/>
          <a:ext cx="0" cy="0"/>
          <a:chOff x="0" y="0"/>
          <a:chExt cx="0" cy="0"/>
        </a:xfrm>
      </p:grpSpPr>
      <p:sp>
        <p:nvSpPr>
          <p:cNvPr id="136" name="Google Shape;136;p40"/>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137" name="Google Shape;137;p4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4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40"/>
          <p:cNvSpPr txBox="1">
            <a:spLocks noGrp="1"/>
          </p:cNvSpPr>
          <p:nvPr>
            <p:ph type="body" idx="1"/>
          </p:nvPr>
        </p:nvSpPr>
        <p:spPr>
          <a:xfrm>
            <a:off x="502920" y="1985963"/>
            <a:ext cx="3657413"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2" name="Google Shape;142;p40"/>
          <p:cNvSpPr txBox="1">
            <a:spLocks noGrp="1"/>
          </p:cNvSpPr>
          <p:nvPr>
            <p:ph type="body" idx="2"/>
          </p:nvPr>
        </p:nvSpPr>
        <p:spPr>
          <a:xfrm>
            <a:off x="502920" y="4164965"/>
            <a:ext cx="3657413"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3" name="Google Shape;143;p40"/>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40"/>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5"/>
        <p:cNvGrpSpPr/>
        <p:nvPr/>
      </p:nvGrpSpPr>
      <p:grpSpPr>
        <a:xfrm>
          <a:off x="0" y="0"/>
          <a:ext cx="0" cy="0"/>
          <a:chOff x="0" y="0"/>
          <a:chExt cx="0" cy="0"/>
        </a:xfrm>
      </p:grpSpPr>
      <p:sp>
        <p:nvSpPr>
          <p:cNvPr id="146" name="Google Shape;146;p41"/>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147" name="Google Shape;147;p4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4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4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4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1"/>
        <p:cNvGrpSpPr/>
        <p:nvPr/>
      </p:nvGrpSpPr>
      <p:grpSpPr>
        <a:xfrm>
          <a:off x="0" y="0"/>
          <a:ext cx="0" cy="0"/>
          <a:chOff x="0" y="0"/>
          <a:chExt cx="0" cy="0"/>
        </a:xfrm>
      </p:grpSpPr>
      <p:sp>
        <p:nvSpPr>
          <p:cNvPr id="152" name="Google Shape;152;p4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p43"/>
          <p:cNvSpPr txBox="1">
            <a:spLocks noGrp="1"/>
          </p:cNvSpPr>
          <p:nvPr>
            <p:ph type="title"/>
          </p:nvPr>
        </p:nvSpPr>
        <p:spPr>
          <a:xfrm>
            <a:off x="380555" y="2571750"/>
            <a:ext cx="325526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600"/>
              <a:buFont typeface="Calibri"/>
              <a:buNone/>
              <a:defRPr sz="26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43"/>
          <p:cNvSpPr txBox="1">
            <a:spLocks noGrp="1"/>
          </p:cNvSpPr>
          <p:nvPr>
            <p:ph type="body" idx="1"/>
          </p:nvPr>
        </p:nvSpPr>
        <p:spPr>
          <a:xfrm>
            <a:off x="4168775" y="1905000"/>
            <a:ext cx="4597399" cy="4221163"/>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sz="1800"/>
            </a:lvl1pPr>
            <a:lvl2pPr marL="914400" lvl="1" indent="-314325" algn="l">
              <a:spcBef>
                <a:spcPts val="600"/>
              </a:spcBef>
              <a:spcAft>
                <a:spcPts val="0"/>
              </a:spcAft>
              <a:buSzPts val="1350"/>
              <a:buChar char="■"/>
              <a:defRPr sz="1800"/>
            </a:lvl2pPr>
            <a:lvl3pPr marL="1371600" lvl="2" indent="-314325" algn="l">
              <a:spcBef>
                <a:spcPts val="600"/>
              </a:spcBef>
              <a:spcAft>
                <a:spcPts val="0"/>
              </a:spcAft>
              <a:buSzPts val="1350"/>
              <a:buChar char="■"/>
              <a:defRPr sz="1800"/>
            </a:lvl3pPr>
            <a:lvl4pPr marL="1828800" lvl="3" indent="-314325" algn="l">
              <a:spcBef>
                <a:spcPts val="600"/>
              </a:spcBef>
              <a:spcAft>
                <a:spcPts val="0"/>
              </a:spcAft>
              <a:buSzPts val="1350"/>
              <a:buChar char="■"/>
              <a:defRPr sz="1800"/>
            </a:lvl4pPr>
            <a:lvl5pPr marL="2286000" lvl="4" indent="-314325" algn="l">
              <a:spcBef>
                <a:spcPts val="600"/>
              </a:spcBef>
              <a:spcAft>
                <a:spcPts val="0"/>
              </a:spcAft>
              <a:buSzPts val="1350"/>
              <a:buChar char="■"/>
              <a:defRPr sz="18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8" name="Google Shape;158;p43"/>
          <p:cNvSpPr txBox="1">
            <a:spLocks noGrp="1"/>
          </p:cNvSpPr>
          <p:nvPr>
            <p:ph type="body" idx="2"/>
          </p:nvPr>
        </p:nvSpPr>
        <p:spPr>
          <a:xfrm>
            <a:off x="381093" y="3733800"/>
            <a:ext cx="3255264" cy="2392363"/>
          </a:xfrm>
          <a:prstGeom prst="rect">
            <a:avLst/>
          </a:prstGeom>
          <a:noFill/>
          <a:ln>
            <a:noFill/>
          </a:ln>
        </p:spPr>
        <p:txBody>
          <a:bodyPr spcFirstLastPara="1" wrap="square" lIns="91425" tIns="45700" rIns="91425" bIns="45700" anchor="t" anchorCtr="0">
            <a:normAutofit/>
          </a:bodyPr>
          <a:lstStyle>
            <a:lvl1pPr marL="457200" lvl="0" indent="-228600" algn="l">
              <a:spcBef>
                <a:spcPts val="2000"/>
              </a:spcBef>
              <a:spcAft>
                <a:spcPts val="0"/>
              </a:spcAft>
              <a:buSzPts val="1050"/>
              <a:buNone/>
              <a:defRPr sz="1400">
                <a:solidFill>
                  <a:schemeClr val="lt1"/>
                </a:solidFill>
              </a:defRPr>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59" name="Google Shape;159;p43"/>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3"/>
          <p:cNvSpPr txBox="1">
            <a:spLocks noGrp="1"/>
          </p:cNvSpPr>
          <p:nvPr>
            <p:ph type="ftr" idx="11"/>
          </p:nvPr>
        </p:nvSpPr>
        <p:spPr>
          <a:xfrm>
            <a:off x="3859305" y="6423585"/>
            <a:ext cx="331694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3"/>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b="1">
                <a:solidFill>
                  <a:srgbClr val="909DA8"/>
                </a:solidFill>
                <a:latin typeface="Calibri"/>
                <a:ea typeface="Calibri"/>
                <a:cs typeface="Calibri"/>
                <a:sym typeface="Calibri"/>
              </a:rPr>
              <a:t>+</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p44"/>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600"/>
              <a:buFont typeface="Calibri"/>
              <a:buNone/>
              <a:defRPr sz="2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44"/>
          <p:cNvSpPr>
            <a:spLocks noGrp="1"/>
          </p:cNvSpPr>
          <p:nvPr>
            <p:ph type="pic" idx="2"/>
          </p:nvPr>
        </p:nvSpPr>
        <p:spPr>
          <a:xfrm>
            <a:off x="277906" y="1752600"/>
            <a:ext cx="3460658" cy="4821238"/>
          </a:xfrm>
          <a:prstGeom prst="rect">
            <a:avLst/>
          </a:prstGeom>
          <a:noFill/>
          <a:ln>
            <a:noFill/>
          </a:ln>
        </p:spPr>
      </p:sp>
      <p:sp>
        <p:nvSpPr>
          <p:cNvPr id="165" name="Google Shape;165;p44"/>
          <p:cNvSpPr txBox="1">
            <a:spLocks noGrp="1"/>
          </p:cNvSpPr>
          <p:nvPr>
            <p:ph type="body" idx="1"/>
          </p:nvPr>
        </p:nvSpPr>
        <p:spPr>
          <a:xfrm>
            <a:off x="4169404" y="3995737"/>
            <a:ext cx="3898272" cy="2147888"/>
          </a:xfrm>
          <a:prstGeom prst="rect">
            <a:avLst/>
          </a:prstGeom>
          <a:noFill/>
          <a:ln>
            <a:noFill/>
          </a:ln>
        </p:spPr>
        <p:txBody>
          <a:bodyPr spcFirstLastPara="1" wrap="square" lIns="91425" tIns="45700" rIns="91425" bIns="45700" anchor="t" anchorCtr="0">
            <a:normAutofit/>
          </a:bodyPr>
          <a:lstStyle>
            <a:lvl1pPr marL="457200" lvl="0" indent="-228600" algn="l">
              <a:spcBef>
                <a:spcPts val="2000"/>
              </a:spcBef>
              <a:spcAft>
                <a:spcPts val="0"/>
              </a:spcAft>
              <a:buSzPts val="1050"/>
              <a:buNone/>
              <a:defRPr sz="1400"/>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6" name="Google Shape;166;p44"/>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4"/>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44"/>
          <p:cNvSpPr txBox="1"/>
          <p:nvPr/>
        </p:nvSpPr>
        <p:spPr>
          <a:xfrm>
            <a:off x="3990110" y="3370730"/>
            <a:ext cx="22056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a:solidFill>
                  <a:srgbClr val="909DA8"/>
                </a:solidFill>
                <a:latin typeface="Calibri"/>
                <a:ea typeface="Calibri"/>
                <a:cs typeface="Calibri"/>
                <a:sym typeface="Calibri"/>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28"/>
        <p:cNvGrpSpPr/>
        <p:nvPr/>
      </p:nvGrpSpPr>
      <p:grpSpPr>
        <a:xfrm>
          <a:off x="0" y="0"/>
          <a:ext cx="0" cy="0"/>
          <a:chOff x="0" y="0"/>
          <a:chExt cx="0" cy="0"/>
        </a:xfrm>
      </p:grpSpPr>
      <p:sp>
        <p:nvSpPr>
          <p:cNvPr id="29" name="Google Shape;29;p27"/>
          <p:cNvSpPr/>
          <p:nvPr/>
        </p:nvSpPr>
        <p:spPr>
          <a:xfrm>
            <a:off x="2209800" y="480000"/>
            <a:ext cx="6680798" cy="6680798"/>
          </a:xfrm>
          <a:prstGeom prst="ellipse">
            <a:avLst/>
          </a:prstGeom>
          <a:solidFill>
            <a:srgbClr val="FFFFFF">
              <a:alpha val="2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7"/>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spcBef>
                <a:spcPts val="300"/>
              </a:spcBef>
              <a:spcAft>
                <a:spcPts val="0"/>
              </a:spcAft>
              <a:buSzPts val="1050"/>
              <a:buNone/>
              <a:defRPr sz="1400">
                <a:solidFill>
                  <a:srgbClr val="888888"/>
                </a:solidFill>
              </a:defRPr>
            </a:lvl1pPr>
            <a:lvl2pPr lvl="1" algn="ctr">
              <a:spcBef>
                <a:spcPts val="600"/>
              </a:spcBef>
              <a:spcAft>
                <a:spcPts val="0"/>
              </a:spcAft>
              <a:buSzPts val="1350"/>
              <a:buNone/>
              <a:defRPr>
                <a:solidFill>
                  <a:srgbClr val="888888"/>
                </a:solidFill>
              </a:defRPr>
            </a:lvl2pPr>
            <a:lvl3pPr lvl="2" algn="ctr">
              <a:spcBef>
                <a:spcPts val="600"/>
              </a:spcBef>
              <a:spcAft>
                <a:spcPts val="0"/>
              </a:spcAft>
              <a:buSzPts val="1350"/>
              <a:buNone/>
              <a:defRPr>
                <a:solidFill>
                  <a:srgbClr val="888888"/>
                </a:solidFill>
              </a:defRPr>
            </a:lvl3pPr>
            <a:lvl4pPr lvl="3" algn="ctr">
              <a:spcBef>
                <a:spcPts val="600"/>
              </a:spcBef>
              <a:spcAft>
                <a:spcPts val="0"/>
              </a:spcAft>
              <a:buSzPts val="1350"/>
              <a:buNone/>
              <a:defRPr>
                <a:solidFill>
                  <a:srgbClr val="888888"/>
                </a:solidFill>
              </a:defRPr>
            </a:lvl4pPr>
            <a:lvl5pPr lvl="4" algn="ctr">
              <a:spcBef>
                <a:spcPts val="600"/>
              </a:spcBef>
              <a:spcAft>
                <a:spcPts val="0"/>
              </a:spcAft>
              <a:buSzPts val="135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 name="Google Shape;32;p27"/>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7"/>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7"/>
          <p:cNvSpPr>
            <a:spLocks noGrp="1"/>
          </p:cNvSpPr>
          <p:nvPr>
            <p:ph type="pic" idx="2"/>
          </p:nvPr>
        </p:nvSpPr>
        <p:spPr>
          <a:xfrm>
            <a:off x="4800600" y="2377440"/>
            <a:ext cx="4059238" cy="2247228"/>
          </a:xfrm>
          <a:prstGeom prst="rect">
            <a:avLst/>
          </a:prstGeom>
          <a:noFill/>
          <a:ln>
            <a:noFill/>
          </a:ln>
        </p:spPr>
      </p:sp>
      <p:sp>
        <p:nvSpPr>
          <p:cNvPr id="35" name="Google Shape;35;p27"/>
          <p:cNvSpPr txBox="1">
            <a:spLocks noGrp="1"/>
          </p:cNvSpPr>
          <p:nvPr>
            <p:ph type="body" idx="3"/>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spcBef>
                <a:spcPts val="2000"/>
              </a:spcBef>
              <a:spcAft>
                <a:spcPts val="0"/>
              </a:spcAft>
              <a:buSzPts val="3450"/>
              <a:buNone/>
              <a:defRPr sz="4600">
                <a:solidFill>
                  <a:schemeClr val="lt1"/>
                </a:solidFill>
              </a:defRPr>
            </a:lvl1pPr>
            <a:lvl2pPr marL="914400" lvl="1" indent="-285750" algn="l">
              <a:spcBef>
                <a:spcPts val="600"/>
              </a:spcBef>
              <a:spcAft>
                <a:spcPts val="0"/>
              </a:spcAft>
              <a:buSzPts val="900"/>
              <a:buChar char="■"/>
              <a:defRPr sz="1200"/>
            </a:lvl2pPr>
            <a:lvl3pPr marL="1371600" lvl="2" indent="-276225" algn="l">
              <a:spcBef>
                <a:spcPts val="600"/>
              </a:spcBef>
              <a:spcAft>
                <a:spcPts val="0"/>
              </a:spcAft>
              <a:buSzPts val="750"/>
              <a:buChar char="■"/>
              <a:defRPr sz="1000"/>
            </a:lvl3pPr>
            <a:lvl4pPr marL="1828800" lvl="3" indent="-271462" algn="l">
              <a:spcBef>
                <a:spcPts val="600"/>
              </a:spcBef>
              <a:spcAft>
                <a:spcPts val="0"/>
              </a:spcAft>
              <a:buSzPts val="675"/>
              <a:buChar char="■"/>
              <a:defRPr sz="900"/>
            </a:lvl4pPr>
            <a:lvl5pPr marL="2286000" lvl="4" indent="-271462" algn="l">
              <a:spcBef>
                <a:spcPts val="600"/>
              </a:spcBef>
              <a:spcAft>
                <a:spcPts val="0"/>
              </a:spcAft>
              <a:buSzPts val="675"/>
              <a:buChar char="■"/>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27"/>
          <p:cNvSpPr/>
          <p:nvPr/>
        </p:nvSpPr>
        <p:spPr>
          <a:xfrm flipH="1">
            <a:off x="8301074" y="304800"/>
            <a:ext cx="558764" cy="55379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70"/>
        <p:cNvGrpSpPr/>
        <p:nvPr/>
      </p:nvGrpSpPr>
      <p:grpSpPr>
        <a:xfrm>
          <a:off x="0" y="0"/>
          <a:ext cx="0" cy="0"/>
          <a:chOff x="0" y="0"/>
          <a:chExt cx="0" cy="0"/>
        </a:xfrm>
      </p:grpSpPr>
      <p:sp>
        <p:nvSpPr>
          <p:cNvPr id="171" name="Google Shape;171;p45"/>
          <p:cNvSpPr txBox="1">
            <a:spLocks noGrp="1"/>
          </p:cNvSpPr>
          <p:nvPr>
            <p:ph type="title"/>
          </p:nvPr>
        </p:nvSpPr>
        <p:spPr>
          <a:xfrm>
            <a:off x="506505" y="4424082"/>
            <a:ext cx="6191157" cy="83371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600"/>
              <a:buFont typeface="Calibri"/>
              <a:buNone/>
              <a:defRPr sz="2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45"/>
          <p:cNvSpPr>
            <a:spLocks noGrp="1"/>
          </p:cNvSpPr>
          <p:nvPr>
            <p:ph type="pic" idx="2"/>
          </p:nvPr>
        </p:nvSpPr>
        <p:spPr>
          <a:xfrm>
            <a:off x="277905" y="228600"/>
            <a:ext cx="6378389" cy="4187952"/>
          </a:xfrm>
          <a:prstGeom prst="rect">
            <a:avLst/>
          </a:prstGeom>
          <a:noFill/>
          <a:ln>
            <a:noFill/>
          </a:ln>
        </p:spPr>
      </p:sp>
      <p:sp>
        <p:nvSpPr>
          <p:cNvPr id="173" name="Google Shape;173;p45"/>
          <p:cNvSpPr txBox="1">
            <a:spLocks noGrp="1"/>
          </p:cNvSpPr>
          <p:nvPr>
            <p:ph type="body" idx="1"/>
          </p:nvPr>
        </p:nvSpPr>
        <p:spPr>
          <a:xfrm>
            <a:off x="506505" y="5257799"/>
            <a:ext cx="6191157" cy="885825"/>
          </a:xfrm>
          <a:prstGeom prst="rect">
            <a:avLst/>
          </a:prstGeom>
          <a:noFill/>
          <a:ln>
            <a:noFill/>
          </a:ln>
        </p:spPr>
        <p:txBody>
          <a:bodyPr spcFirstLastPara="1" wrap="square" lIns="91425" tIns="45700" rIns="91425" bIns="45700" anchor="t" anchorCtr="0">
            <a:normAutofit/>
          </a:bodyPr>
          <a:lstStyle>
            <a:lvl1pPr marL="457200" lvl="0" indent="-228600" algn="l">
              <a:spcBef>
                <a:spcPts val="300"/>
              </a:spcBef>
              <a:spcAft>
                <a:spcPts val="0"/>
              </a:spcAft>
              <a:buSzPts val="1050"/>
              <a:buNone/>
              <a:defRPr sz="1400"/>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4" name="Google Shape;174;p45"/>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5"/>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4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45"/>
          <p:cNvSpPr/>
          <p:nvPr/>
        </p:nvSpPr>
        <p:spPr>
          <a:xfrm>
            <a:off x="6802438" y="22860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45"/>
          <p:cNvSpPr/>
          <p:nvPr/>
        </p:nvSpPr>
        <p:spPr>
          <a:xfrm>
            <a:off x="6802438" y="2377440"/>
            <a:ext cx="20574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45"/>
          <p:cNvSpPr txBox="1"/>
          <p:nvPr/>
        </p:nvSpPr>
        <p:spPr>
          <a:xfrm>
            <a:off x="327212" y="4632792"/>
            <a:ext cx="22056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a:solidFill>
                  <a:srgbClr val="909DA8"/>
                </a:solidFill>
                <a:latin typeface="Calibri"/>
                <a:ea typeface="Calibri"/>
                <a:cs typeface="Calibri"/>
                <a:sym typeface="Calibri"/>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180"/>
        <p:cNvGrpSpPr/>
        <p:nvPr/>
      </p:nvGrpSpPr>
      <p:grpSpPr>
        <a:xfrm>
          <a:off x="0" y="0"/>
          <a:ext cx="0" cy="0"/>
          <a:chOff x="0" y="0"/>
          <a:chExt cx="0" cy="0"/>
        </a:xfrm>
      </p:grpSpPr>
      <p:sp>
        <p:nvSpPr>
          <p:cNvPr id="181" name="Google Shape;181;p46"/>
          <p:cNvSpPr txBox="1">
            <a:spLocks noGrp="1"/>
          </p:cNvSpPr>
          <p:nvPr>
            <p:ph type="title"/>
          </p:nvPr>
        </p:nvSpPr>
        <p:spPr>
          <a:xfrm>
            <a:off x="380554" y="2571750"/>
            <a:ext cx="6181611"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600"/>
              <a:buFont typeface="Calibri"/>
              <a:buNone/>
              <a:defRPr sz="26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46"/>
          <p:cNvSpPr txBox="1">
            <a:spLocks noGrp="1"/>
          </p:cNvSpPr>
          <p:nvPr>
            <p:ph type="body" idx="1"/>
          </p:nvPr>
        </p:nvSpPr>
        <p:spPr>
          <a:xfrm>
            <a:off x="381094" y="3733800"/>
            <a:ext cx="6179566" cy="2392363"/>
          </a:xfrm>
          <a:prstGeom prst="rect">
            <a:avLst/>
          </a:prstGeom>
          <a:noFill/>
          <a:ln>
            <a:noFill/>
          </a:ln>
        </p:spPr>
        <p:txBody>
          <a:bodyPr spcFirstLastPara="1" wrap="square" lIns="91425" tIns="45700" rIns="91425" bIns="45700" anchor="t" anchorCtr="0">
            <a:normAutofit/>
          </a:bodyPr>
          <a:lstStyle>
            <a:lvl1pPr marL="457200" lvl="0" indent="-228600" algn="l">
              <a:spcBef>
                <a:spcPts val="2000"/>
              </a:spcBef>
              <a:spcAft>
                <a:spcPts val="0"/>
              </a:spcAft>
              <a:buSzPts val="1050"/>
              <a:buNone/>
              <a:defRPr sz="1400">
                <a:solidFill>
                  <a:schemeClr val="lt1"/>
                </a:solidFill>
              </a:defRPr>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83" name="Google Shape;183;p46"/>
          <p:cNvSpPr txBox="1">
            <a:spLocks noGrp="1"/>
          </p:cNvSpPr>
          <p:nvPr>
            <p:ph type="dt" idx="10"/>
          </p:nvPr>
        </p:nvSpPr>
        <p:spPr>
          <a:xfrm>
            <a:off x="5212262" y="6235607"/>
            <a:ext cx="13483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6"/>
          <p:cNvSpPr txBox="1">
            <a:spLocks noGrp="1"/>
          </p:cNvSpPr>
          <p:nvPr>
            <p:ph type="ftr" idx="11"/>
          </p:nvPr>
        </p:nvSpPr>
        <p:spPr>
          <a:xfrm>
            <a:off x="381095" y="6235607"/>
            <a:ext cx="46481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46"/>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b="1">
                <a:solidFill>
                  <a:srgbClr val="909DA8"/>
                </a:solidFill>
                <a:latin typeface="Calibri"/>
                <a:ea typeface="Calibri"/>
                <a:cs typeface="Calibri"/>
                <a:sym typeface="Calibri"/>
              </a:rPr>
              <a:t>+</a:t>
            </a:r>
            <a:endParaRPr/>
          </a:p>
        </p:txBody>
      </p:sp>
      <p:sp>
        <p:nvSpPr>
          <p:cNvPr id="187" name="Google Shape;187;p46"/>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46"/>
          <p:cNvSpPr>
            <a:spLocks noGrp="1"/>
          </p:cNvSpPr>
          <p:nvPr>
            <p:ph type="pic" idx="2"/>
          </p:nvPr>
        </p:nvSpPr>
        <p:spPr>
          <a:xfrm>
            <a:off x="6802438" y="2374940"/>
            <a:ext cx="2057400" cy="2039112"/>
          </a:xfrm>
          <a:prstGeom prst="rect">
            <a:avLst/>
          </a:prstGeom>
          <a:noFill/>
          <a:ln>
            <a:noFill/>
          </a:ln>
        </p:spPr>
      </p:sp>
      <p:sp>
        <p:nvSpPr>
          <p:cNvPr id="189" name="Google Shape;189;p46"/>
          <p:cNvSpPr>
            <a:spLocks noGrp="1"/>
          </p:cNvSpPr>
          <p:nvPr>
            <p:ph type="pic" idx="3"/>
          </p:nvPr>
        </p:nvSpPr>
        <p:spPr>
          <a:xfrm>
            <a:off x="6802438" y="4535424"/>
            <a:ext cx="2057400" cy="2039112"/>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190"/>
        <p:cNvGrpSpPr/>
        <p:nvPr/>
      </p:nvGrpSpPr>
      <p:grpSpPr>
        <a:xfrm>
          <a:off x="0" y="0"/>
          <a:ext cx="0" cy="0"/>
          <a:chOff x="0" y="0"/>
          <a:chExt cx="0" cy="0"/>
        </a:xfrm>
      </p:grpSpPr>
      <p:sp>
        <p:nvSpPr>
          <p:cNvPr id="191" name="Google Shape;191;p47"/>
          <p:cNvSpPr txBox="1">
            <a:spLocks noGrp="1"/>
          </p:cNvSpPr>
          <p:nvPr>
            <p:ph type="title"/>
          </p:nvPr>
        </p:nvSpPr>
        <p:spPr>
          <a:xfrm>
            <a:off x="380554" y="2571750"/>
            <a:ext cx="401663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600"/>
              <a:buFont typeface="Calibri"/>
              <a:buNone/>
              <a:defRPr sz="26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47"/>
          <p:cNvSpPr txBox="1">
            <a:spLocks noGrp="1"/>
          </p:cNvSpPr>
          <p:nvPr>
            <p:ph type="body" idx="1"/>
          </p:nvPr>
        </p:nvSpPr>
        <p:spPr>
          <a:xfrm>
            <a:off x="381094" y="3733800"/>
            <a:ext cx="4015304" cy="2392363"/>
          </a:xfrm>
          <a:prstGeom prst="rect">
            <a:avLst/>
          </a:prstGeom>
          <a:noFill/>
          <a:ln>
            <a:noFill/>
          </a:ln>
        </p:spPr>
        <p:txBody>
          <a:bodyPr spcFirstLastPara="1" wrap="square" lIns="91425" tIns="45700" rIns="91425" bIns="45700" anchor="t" anchorCtr="0">
            <a:normAutofit/>
          </a:bodyPr>
          <a:lstStyle>
            <a:lvl1pPr marL="457200" lvl="0" indent="-228600" algn="l">
              <a:spcBef>
                <a:spcPts val="2000"/>
              </a:spcBef>
              <a:spcAft>
                <a:spcPts val="0"/>
              </a:spcAft>
              <a:buSzPts val="1050"/>
              <a:buNone/>
              <a:defRPr sz="1400">
                <a:solidFill>
                  <a:schemeClr val="lt1"/>
                </a:solidFill>
              </a:defRPr>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93" name="Google Shape;193;p47"/>
          <p:cNvSpPr txBox="1">
            <a:spLocks noGrp="1"/>
          </p:cNvSpPr>
          <p:nvPr>
            <p:ph type="dt" idx="10"/>
          </p:nvPr>
        </p:nvSpPr>
        <p:spPr>
          <a:xfrm>
            <a:off x="3048000" y="6235607"/>
            <a:ext cx="134839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7"/>
          <p:cNvSpPr txBox="1">
            <a:spLocks noGrp="1"/>
          </p:cNvSpPr>
          <p:nvPr>
            <p:ph type="ftr" idx="11"/>
          </p:nvPr>
        </p:nvSpPr>
        <p:spPr>
          <a:xfrm>
            <a:off x="381095" y="6235607"/>
            <a:ext cx="25907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47"/>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5400" b="1">
                <a:solidFill>
                  <a:srgbClr val="909DA8"/>
                </a:solidFill>
                <a:latin typeface="Calibri"/>
                <a:ea typeface="Calibri"/>
                <a:cs typeface="Calibri"/>
                <a:sym typeface="Calibri"/>
              </a:rPr>
              <a:t>+</a:t>
            </a:r>
            <a:endParaRPr/>
          </a:p>
        </p:txBody>
      </p:sp>
      <p:sp>
        <p:nvSpPr>
          <p:cNvPr id="197" name="Google Shape;197;p47"/>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47"/>
          <p:cNvSpPr/>
          <p:nvPr/>
        </p:nvSpPr>
        <p:spPr>
          <a:xfrm>
            <a:off x="4624388" y="4534726"/>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47"/>
          <p:cNvSpPr>
            <a:spLocks noGrp="1"/>
          </p:cNvSpPr>
          <p:nvPr>
            <p:ph type="pic" idx="2"/>
          </p:nvPr>
        </p:nvSpPr>
        <p:spPr>
          <a:xfrm>
            <a:off x="4624388" y="2381663"/>
            <a:ext cx="2057400" cy="2039112"/>
          </a:xfrm>
          <a:prstGeom prst="rect">
            <a:avLst/>
          </a:prstGeom>
          <a:noFill/>
          <a:ln>
            <a:noFill/>
          </a:ln>
        </p:spPr>
      </p:sp>
      <p:sp>
        <p:nvSpPr>
          <p:cNvPr id="200" name="Google Shape;200;p47"/>
          <p:cNvSpPr>
            <a:spLocks noGrp="1"/>
          </p:cNvSpPr>
          <p:nvPr>
            <p:ph type="pic" idx="3"/>
          </p:nvPr>
        </p:nvSpPr>
        <p:spPr>
          <a:xfrm>
            <a:off x="6803136" y="2381662"/>
            <a:ext cx="2057400" cy="4187952"/>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201"/>
        <p:cNvGrpSpPr/>
        <p:nvPr/>
      </p:nvGrpSpPr>
      <p:grpSpPr>
        <a:xfrm>
          <a:off x="0" y="0"/>
          <a:ext cx="0" cy="0"/>
          <a:chOff x="0" y="0"/>
          <a:chExt cx="0" cy="0"/>
        </a:xfrm>
      </p:grpSpPr>
      <p:sp>
        <p:nvSpPr>
          <p:cNvPr id="202" name="Google Shape;202;p48"/>
          <p:cNvSpPr txBox="1">
            <a:spLocks noGrp="1"/>
          </p:cNvSpPr>
          <p:nvPr>
            <p:ph type="title"/>
          </p:nvPr>
        </p:nvSpPr>
        <p:spPr>
          <a:xfrm>
            <a:off x="4953000" y="3124200"/>
            <a:ext cx="3108960"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600"/>
              <a:buFont typeface="Calibri"/>
              <a:buNone/>
              <a:defRPr sz="2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48"/>
          <p:cNvSpPr>
            <a:spLocks noGrp="1"/>
          </p:cNvSpPr>
          <p:nvPr>
            <p:ph type="pic" idx="2"/>
          </p:nvPr>
        </p:nvSpPr>
        <p:spPr>
          <a:xfrm>
            <a:off x="277905" y="2365248"/>
            <a:ext cx="4240119" cy="4187952"/>
          </a:xfrm>
          <a:prstGeom prst="rect">
            <a:avLst/>
          </a:prstGeom>
          <a:noFill/>
          <a:ln>
            <a:noFill/>
          </a:ln>
        </p:spPr>
      </p:sp>
      <p:sp>
        <p:nvSpPr>
          <p:cNvPr id="204" name="Google Shape;204;p48"/>
          <p:cNvSpPr txBox="1">
            <a:spLocks noGrp="1"/>
          </p:cNvSpPr>
          <p:nvPr>
            <p:ph type="body" idx="1"/>
          </p:nvPr>
        </p:nvSpPr>
        <p:spPr>
          <a:xfrm>
            <a:off x="4953000" y="3995737"/>
            <a:ext cx="3108960" cy="2147888"/>
          </a:xfrm>
          <a:prstGeom prst="rect">
            <a:avLst/>
          </a:prstGeom>
          <a:noFill/>
          <a:ln>
            <a:noFill/>
          </a:ln>
        </p:spPr>
        <p:txBody>
          <a:bodyPr spcFirstLastPara="1" wrap="square" lIns="91425" tIns="45700" rIns="91425" bIns="45700" anchor="t" anchorCtr="0">
            <a:normAutofit/>
          </a:bodyPr>
          <a:lstStyle>
            <a:lvl1pPr marL="457200" lvl="0" indent="-228600" algn="l">
              <a:spcBef>
                <a:spcPts val="2000"/>
              </a:spcBef>
              <a:spcAft>
                <a:spcPts val="0"/>
              </a:spcAft>
              <a:buSzPts val="1050"/>
              <a:buNone/>
              <a:defRPr sz="1400"/>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05" name="Google Shape;205;p48"/>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48"/>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4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8" name="Google Shape;208;p48"/>
          <p:cNvSpPr txBox="1"/>
          <p:nvPr/>
        </p:nvSpPr>
        <p:spPr>
          <a:xfrm>
            <a:off x="4750361" y="3370730"/>
            <a:ext cx="22056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a:solidFill>
                  <a:srgbClr val="909DA8"/>
                </a:solidFill>
                <a:latin typeface="Calibri"/>
                <a:ea typeface="Calibri"/>
                <a:cs typeface="Calibri"/>
                <a:sym typeface="Calibri"/>
              </a:rPr>
              <a:t>+ </a:t>
            </a:r>
            <a:endParaRPr/>
          </a:p>
        </p:txBody>
      </p:sp>
      <p:sp>
        <p:nvSpPr>
          <p:cNvPr id="209" name="Google Shape;209;p48"/>
          <p:cNvSpPr>
            <a:spLocks noGrp="1"/>
          </p:cNvSpPr>
          <p:nvPr>
            <p:ph type="pic" idx="3"/>
          </p:nvPr>
        </p:nvSpPr>
        <p:spPr>
          <a:xfrm>
            <a:off x="277905" y="228600"/>
            <a:ext cx="2057400" cy="2039112"/>
          </a:xfrm>
          <a:prstGeom prst="rect">
            <a:avLst/>
          </a:prstGeom>
          <a:noFill/>
          <a:ln>
            <a:noFill/>
          </a:ln>
        </p:spPr>
      </p:sp>
      <p:sp>
        <p:nvSpPr>
          <p:cNvPr id="210" name="Google Shape;210;p48"/>
          <p:cNvSpPr>
            <a:spLocks noGrp="1"/>
          </p:cNvSpPr>
          <p:nvPr>
            <p:ph type="pic" idx="4"/>
          </p:nvPr>
        </p:nvSpPr>
        <p:spPr>
          <a:xfrm>
            <a:off x="2460625" y="228600"/>
            <a:ext cx="2057400" cy="2039112"/>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
        <p:cNvGrpSpPr/>
        <p:nvPr/>
      </p:nvGrpSpPr>
      <p:grpSpPr>
        <a:xfrm>
          <a:off x="0" y="0"/>
          <a:ext cx="0" cy="0"/>
          <a:chOff x="0" y="0"/>
          <a:chExt cx="0" cy="0"/>
        </a:xfrm>
      </p:grpSpPr>
      <p:sp>
        <p:nvSpPr>
          <p:cNvPr id="38" name="Google Shape;38;p2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8"/>
          <p:cNvSpPr/>
          <p:nvPr/>
        </p:nvSpPr>
        <p:spPr>
          <a:xfrm>
            <a:off x="2234602" y="482002"/>
            <a:ext cx="6680798" cy="6680798"/>
          </a:xfrm>
          <a:prstGeom prst="ellipse">
            <a:avLst/>
          </a:prstGeom>
          <a:solidFill>
            <a:srgbClr val="FFFFFF">
              <a:alpha val="2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8"/>
          <p:cNvSpPr txBox="1">
            <a:spLocks noGrp="1"/>
          </p:cNvSpPr>
          <p:nvPr>
            <p:ph type="body" idx="1"/>
          </p:nvPr>
        </p:nvSpPr>
        <p:spPr>
          <a:xfrm>
            <a:off x="825687" y="1981200"/>
            <a:ext cx="6870513" cy="4144963"/>
          </a:xfrm>
          <a:prstGeom prst="rect">
            <a:avLst/>
          </a:prstGeom>
          <a:noFill/>
          <a:ln>
            <a:noFill/>
          </a:ln>
        </p:spPr>
        <p:txBody>
          <a:bodyPr spcFirstLastPara="1" wrap="square" lIns="91425" tIns="45700" rIns="91425" bIns="45700" anchor="t" anchorCtr="0">
            <a:normAutofit/>
          </a:bodyPr>
          <a:lstStyle>
            <a:lvl1pPr marL="457200" lvl="0" indent="-323850" algn="l">
              <a:spcBef>
                <a:spcPts val="2000"/>
              </a:spcBef>
              <a:spcAft>
                <a:spcPts val="0"/>
              </a:spcAft>
              <a:buClr>
                <a:srgbClr val="FFBC44"/>
              </a:buClr>
              <a:buSzPts val="1500"/>
              <a:buChar char="■"/>
              <a:defRPr/>
            </a:lvl1pPr>
            <a:lvl2pPr marL="914400" lvl="1" indent="-314325" algn="l">
              <a:spcBef>
                <a:spcPts val="600"/>
              </a:spcBef>
              <a:spcAft>
                <a:spcPts val="0"/>
              </a:spcAft>
              <a:buClr>
                <a:srgbClr val="FFBC44"/>
              </a:buClr>
              <a:buSzPts val="1350"/>
              <a:buChar char="■"/>
              <a:defRPr/>
            </a:lvl2pPr>
            <a:lvl3pPr marL="1371600" lvl="2" indent="-314325" algn="l">
              <a:spcBef>
                <a:spcPts val="600"/>
              </a:spcBef>
              <a:spcAft>
                <a:spcPts val="0"/>
              </a:spcAft>
              <a:buClr>
                <a:srgbClr val="FFBC44"/>
              </a:buClr>
              <a:buSzPts val="1350"/>
              <a:buChar char="■"/>
              <a:defRPr/>
            </a:lvl3pPr>
            <a:lvl4pPr marL="1828800" lvl="3" indent="-314325" algn="l">
              <a:spcBef>
                <a:spcPts val="600"/>
              </a:spcBef>
              <a:spcAft>
                <a:spcPts val="0"/>
              </a:spcAft>
              <a:buClr>
                <a:srgbClr val="FFBC44"/>
              </a:buClr>
              <a:buSzPts val="1350"/>
              <a:buChar char="■"/>
              <a:defRPr/>
            </a:lvl4pPr>
            <a:lvl5pPr marL="2286000" lvl="4" indent="-314325" algn="l">
              <a:spcBef>
                <a:spcPts val="600"/>
              </a:spcBef>
              <a:spcAft>
                <a:spcPts val="0"/>
              </a:spcAft>
              <a:buClr>
                <a:srgbClr val="FFBC44"/>
              </a:buClr>
              <a:buSzPts val="135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1" name="Google Shape;41;p28" descr="CBI_rgb.eps"/>
          <p:cNvPicPr preferRelativeResize="0"/>
          <p:nvPr/>
        </p:nvPicPr>
        <p:blipFill rotWithShape="1">
          <a:blip r:embed="rId2">
            <a:alphaModFix/>
          </a:blip>
          <a:srcRect/>
          <a:stretch/>
        </p:blipFill>
        <p:spPr>
          <a:xfrm>
            <a:off x="7696200" y="6019800"/>
            <a:ext cx="1163638" cy="596586"/>
          </a:xfrm>
          <a:prstGeom prst="rect">
            <a:avLst/>
          </a:prstGeom>
          <a:noFill/>
          <a:ln>
            <a:noFill/>
          </a:ln>
        </p:spPr>
      </p:pic>
      <p:sp>
        <p:nvSpPr>
          <p:cNvPr id="42" name="Google Shape;42;p28"/>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title"/>
          </p:nvPr>
        </p:nvSpPr>
        <p:spPr>
          <a:xfrm>
            <a:off x="673287"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2800"/>
              <a:buFont typeface="Calibri"/>
              <a:buNone/>
              <a:defRPr sz="2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Rockwell"/>
              <a:buNone/>
              <a:defRPr/>
            </a:lvl2pPr>
            <a:lvl3pPr lvl="2" algn="l">
              <a:spcBef>
                <a:spcPts val="0"/>
              </a:spcBef>
              <a:spcAft>
                <a:spcPts val="0"/>
              </a:spcAft>
              <a:buClr>
                <a:schemeClr val="dk1"/>
              </a:buClr>
              <a:buSzPts val="1400"/>
              <a:buFont typeface="Rockwell"/>
              <a:buNone/>
              <a:defRPr/>
            </a:lvl3pPr>
            <a:lvl4pPr lvl="3" algn="l">
              <a:spcBef>
                <a:spcPts val="0"/>
              </a:spcBef>
              <a:spcAft>
                <a:spcPts val="0"/>
              </a:spcAft>
              <a:buClr>
                <a:schemeClr val="dk1"/>
              </a:buClr>
              <a:buSzPts val="1400"/>
              <a:buFont typeface="Rockwell"/>
              <a:buNone/>
              <a:defRPr/>
            </a:lvl4pPr>
            <a:lvl5pPr lvl="4" algn="l">
              <a:spcBef>
                <a:spcPts val="0"/>
              </a:spcBef>
              <a:spcAft>
                <a:spcPts val="0"/>
              </a:spcAft>
              <a:buClr>
                <a:schemeClr val="dk1"/>
              </a:buClr>
              <a:buSzPts val="1400"/>
              <a:buFont typeface="Rockwell"/>
              <a:buNone/>
              <a:defRPr/>
            </a:lvl5pPr>
            <a:lvl6pPr lvl="5" algn="l">
              <a:spcBef>
                <a:spcPts val="0"/>
              </a:spcBef>
              <a:spcAft>
                <a:spcPts val="0"/>
              </a:spcAft>
              <a:buClr>
                <a:schemeClr val="dk1"/>
              </a:buClr>
              <a:buSzPts val="1400"/>
              <a:buFont typeface="Rockwell"/>
              <a:buNone/>
              <a:defRPr/>
            </a:lvl6pPr>
            <a:lvl7pPr lvl="6" algn="l">
              <a:spcBef>
                <a:spcPts val="0"/>
              </a:spcBef>
              <a:spcAft>
                <a:spcPts val="0"/>
              </a:spcAft>
              <a:buClr>
                <a:schemeClr val="dk1"/>
              </a:buClr>
              <a:buSzPts val="1400"/>
              <a:buFont typeface="Rockwell"/>
              <a:buNone/>
              <a:defRPr/>
            </a:lvl7pPr>
            <a:lvl8pPr lvl="7" algn="l">
              <a:spcBef>
                <a:spcPts val="0"/>
              </a:spcBef>
              <a:spcAft>
                <a:spcPts val="0"/>
              </a:spcAft>
              <a:buClr>
                <a:schemeClr val="dk1"/>
              </a:buClr>
              <a:buSzPts val="1400"/>
              <a:buFont typeface="Rockwell"/>
              <a:buNone/>
              <a:defRPr/>
            </a:lvl8pPr>
            <a:lvl9pPr lvl="8" algn="l">
              <a:spcBef>
                <a:spcPts val="0"/>
              </a:spcBef>
              <a:spcAft>
                <a:spcPts val="0"/>
              </a:spcAft>
              <a:buClr>
                <a:schemeClr val="dk1"/>
              </a:buClr>
              <a:buSzPts val="1400"/>
              <a:buFont typeface="Rockwell"/>
              <a:buNone/>
              <a:defRPr/>
            </a:lvl9pPr>
          </a:lstStyle>
          <a:p>
            <a:endParaRPr/>
          </a:p>
        </p:txBody>
      </p:sp>
      <p:sp>
        <p:nvSpPr>
          <p:cNvPr id="49" name="Google Shape;49;p2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Rockwell"/>
              <a:buNone/>
              <a:defRPr/>
            </a:lvl2pPr>
            <a:lvl3pPr lvl="2" algn="l">
              <a:spcBef>
                <a:spcPts val="0"/>
              </a:spcBef>
              <a:spcAft>
                <a:spcPts val="0"/>
              </a:spcAft>
              <a:buClr>
                <a:schemeClr val="dk1"/>
              </a:buClr>
              <a:buSzPts val="1400"/>
              <a:buFont typeface="Rockwell"/>
              <a:buNone/>
              <a:defRPr/>
            </a:lvl3pPr>
            <a:lvl4pPr lvl="3" algn="l">
              <a:spcBef>
                <a:spcPts val="0"/>
              </a:spcBef>
              <a:spcAft>
                <a:spcPts val="0"/>
              </a:spcAft>
              <a:buClr>
                <a:schemeClr val="dk1"/>
              </a:buClr>
              <a:buSzPts val="1400"/>
              <a:buFont typeface="Rockwell"/>
              <a:buNone/>
              <a:defRPr/>
            </a:lvl4pPr>
            <a:lvl5pPr lvl="4" algn="l">
              <a:spcBef>
                <a:spcPts val="0"/>
              </a:spcBef>
              <a:spcAft>
                <a:spcPts val="0"/>
              </a:spcAft>
              <a:buClr>
                <a:schemeClr val="dk1"/>
              </a:buClr>
              <a:buSzPts val="1400"/>
              <a:buFont typeface="Rockwell"/>
              <a:buNone/>
              <a:defRPr/>
            </a:lvl5pPr>
            <a:lvl6pPr lvl="5" algn="l">
              <a:spcBef>
                <a:spcPts val="0"/>
              </a:spcBef>
              <a:spcAft>
                <a:spcPts val="0"/>
              </a:spcAft>
              <a:buClr>
                <a:schemeClr val="dk1"/>
              </a:buClr>
              <a:buSzPts val="1400"/>
              <a:buFont typeface="Rockwell"/>
              <a:buNone/>
              <a:defRPr/>
            </a:lvl6pPr>
            <a:lvl7pPr lvl="6" algn="l">
              <a:spcBef>
                <a:spcPts val="0"/>
              </a:spcBef>
              <a:spcAft>
                <a:spcPts val="0"/>
              </a:spcAft>
              <a:buClr>
                <a:schemeClr val="dk1"/>
              </a:buClr>
              <a:buSzPts val="1400"/>
              <a:buFont typeface="Rockwell"/>
              <a:buNone/>
              <a:defRPr/>
            </a:lvl7pPr>
            <a:lvl8pPr lvl="7" algn="l">
              <a:spcBef>
                <a:spcPts val="0"/>
              </a:spcBef>
              <a:spcAft>
                <a:spcPts val="0"/>
              </a:spcAft>
              <a:buClr>
                <a:schemeClr val="dk1"/>
              </a:buClr>
              <a:buSzPts val="1400"/>
              <a:buFont typeface="Rockwell"/>
              <a:buNone/>
              <a:defRPr/>
            </a:lvl8pPr>
            <a:lvl9pPr lvl="8" algn="l">
              <a:spcBef>
                <a:spcPts val="0"/>
              </a:spcBef>
              <a:spcAft>
                <a:spcPts val="0"/>
              </a:spcAft>
              <a:buClr>
                <a:schemeClr val="dk1"/>
              </a:buClr>
              <a:buSzPts val="1400"/>
              <a:buFont typeface="Rockwell"/>
              <a:buNone/>
              <a:defRPr/>
            </a:lvl9pPr>
          </a:lstStyle>
          <a:p>
            <a:endParaRPr/>
          </a:p>
        </p:txBody>
      </p:sp>
      <p:sp>
        <p:nvSpPr>
          <p:cNvPr id="50" name="Google Shape;50;p2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1400"/>
              <a:buFont typeface="Calibri"/>
              <a:buNone/>
              <a:defRPr sz="14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51"/>
        <p:cNvGrpSpPr/>
        <p:nvPr/>
      </p:nvGrpSpPr>
      <p:grpSpPr>
        <a:xfrm>
          <a:off x="0" y="0"/>
          <a:ext cx="0" cy="0"/>
          <a:chOff x="0" y="0"/>
          <a:chExt cx="0" cy="0"/>
        </a:xfrm>
      </p:grpSpPr>
      <p:sp>
        <p:nvSpPr>
          <p:cNvPr id="52" name="Google Shape;52;p30"/>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0"/>
          <p:cNvSpPr txBox="1">
            <a:spLocks noGrp="1"/>
          </p:cNvSpPr>
          <p:nvPr>
            <p:ph type="body" idx="1"/>
          </p:nvPr>
        </p:nvSpPr>
        <p:spPr>
          <a:xfrm>
            <a:off x="825687" y="1981200"/>
            <a:ext cx="6870513" cy="4144963"/>
          </a:xfrm>
          <a:prstGeom prst="rect">
            <a:avLst/>
          </a:prstGeom>
          <a:noFill/>
          <a:ln>
            <a:noFill/>
          </a:ln>
        </p:spPr>
        <p:txBody>
          <a:bodyPr spcFirstLastPara="1" wrap="square" lIns="91425" tIns="45700" rIns="91425" bIns="45700" anchor="t" anchorCtr="0">
            <a:normAutofit/>
          </a:bodyPr>
          <a:lstStyle>
            <a:lvl1pPr marL="457200" lvl="0" indent="-314325" algn="l">
              <a:spcBef>
                <a:spcPts val="2000"/>
              </a:spcBef>
              <a:spcAft>
                <a:spcPts val="0"/>
              </a:spcAft>
              <a:buSzPts val="1350"/>
              <a:buChar char="■"/>
              <a:defRPr/>
            </a:lvl1pPr>
            <a:lvl2pPr marL="914400" lvl="1" indent="-314325" algn="l">
              <a:spcBef>
                <a:spcPts val="600"/>
              </a:spcBef>
              <a:spcAft>
                <a:spcPts val="0"/>
              </a:spcAft>
              <a:buSzPts val="1350"/>
              <a:buChar char="■"/>
              <a:defRPr/>
            </a:lvl2pPr>
            <a:lvl3pPr marL="1371600" lvl="2" indent="-314325" algn="l">
              <a:spcBef>
                <a:spcPts val="600"/>
              </a:spcBef>
              <a:spcAft>
                <a:spcPts val="0"/>
              </a:spcAft>
              <a:buSzPts val="1350"/>
              <a:buChar char="■"/>
              <a:defRPr/>
            </a:lvl3pPr>
            <a:lvl4pPr marL="1828800" lvl="3" indent="-314325" algn="l">
              <a:spcBef>
                <a:spcPts val="600"/>
              </a:spcBef>
              <a:spcAft>
                <a:spcPts val="0"/>
              </a:spcAft>
              <a:buSzPts val="1350"/>
              <a:buChar char="■"/>
              <a:defRPr/>
            </a:lvl4pPr>
            <a:lvl5pPr marL="2286000" lvl="4" indent="-314325" algn="l">
              <a:spcBef>
                <a:spcPts val="600"/>
              </a:spcBef>
              <a:spcAft>
                <a:spcPts val="0"/>
              </a:spcAft>
              <a:buSzPts val="135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 name="Google Shape;54;p3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0"/>
          <p:cNvSpPr txBox="1">
            <a:spLocks noGrp="1"/>
          </p:cNvSpPr>
          <p:nvPr>
            <p:ph type="body" idx="2"/>
          </p:nvPr>
        </p:nvSpPr>
        <p:spPr>
          <a:xfrm>
            <a:off x="498518" y="1129553"/>
            <a:ext cx="7558960" cy="774700"/>
          </a:xfrm>
          <a:prstGeom prst="rect">
            <a:avLst/>
          </a:prstGeom>
          <a:noFill/>
          <a:ln>
            <a:noFill/>
          </a:ln>
        </p:spPr>
        <p:txBody>
          <a:bodyPr spcFirstLastPara="1" wrap="square" lIns="91425" tIns="45700" rIns="91425" bIns="45700" anchor="t" anchorCtr="0">
            <a:noAutofit/>
          </a:bodyPr>
          <a:lstStyle>
            <a:lvl1pPr marL="457200" lvl="0" indent="-228600" algn="l">
              <a:spcBef>
                <a:spcPts val="2000"/>
              </a:spcBef>
              <a:spcAft>
                <a:spcPts val="0"/>
              </a:spcAft>
              <a:buSzPts val="1800"/>
              <a:buNone/>
              <a:defRPr sz="2400" b="0" i="0" u="none" strike="noStrike" cap="none">
                <a:solidFill>
                  <a:schemeClr val="accent3"/>
                </a:solidFill>
                <a:latin typeface="Calibri"/>
                <a:ea typeface="Calibri"/>
                <a:cs typeface="Calibri"/>
                <a:sym typeface="Calibri"/>
              </a:defRPr>
            </a:lvl1pPr>
            <a:lvl2pPr marL="914400" lvl="1" indent="-228600" algn="l">
              <a:spcBef>
                <a:spcPts val="600"/>
              </a:spcBef>
              <a:spcAft>
                <a:spcPts val="0"/>
              </a:spcAft>
              <a:buSzPts val="900"/>
              <a:buNone/>
              <a:defRPr sz="1200"/>
            </a:lvl2pPr>
            <a:lvl3pPr marL="1371600" lvl="2" indent="-228600" algn="l">
              <a:spcBef>
                <a:spcPts val="600"/>
              </a:spcBef>
              <a:spcAft>
                <a:spcPts val="0"/>
              </a:spcAft>
              <a:buSzPts val="750"/>
              <a:buNone/>
              <a:defRPr sz="1000"/>
            </a:lvl3pPr>
            <a:lvl4pPr marL="1828800" lvl="3" indent="-228600" algn="l">
              <a:spcBef>
                <a:spcPts val="600"/>
              </a:spcBef>
              <a:spcAft>
                <a:spcPts val="0"/>
              </a:spcAft>
              <a:buSzPts val="675"/>
              <a:buNone/>
              <a:defRPr sz="900"/>
            </a:lvl4pPr>
            <a:lvl5pPr marL="2286000" lvl="4" indent="-228600" algn="l">
              <a:spcBef>
                <a:spcPts val="600"/>
              </a:spcBef>
              <a:spcAft>
                <a:spcPts val="0"/>
              </a:spcAft>
              <a:buSzPts val="675"/>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Large Image">
  <p:cSld name="Title and Large Image">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25687" y="484094"/>
            <a:ext cx="7556313" cy="111610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31"/>
          <p:cNvSpPr>
            <a:spLocks noGrp="1"/>
          </p:cNvSpPr>
          <p:nvPr>
            <p:ph type="pic" idx="2"/>
          </p:nvPr>
        </p:nvSpPr>
        <p:spPr>
          <a:xfrm>
            <a:off x="485775" y="1798639"/>
            <a:ext cx="8172450" cy="4319587"/>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with 2 Pictures">
  <p:cSld name="1_Title Slide with 2 Pictures">
    <p:spTree>
      <p:nvGrpSpPr>
        <p:cNvPr id="1" name="Shape 64"/>
        <p:cNvGrpSpPr/>
        <p:nvPr/>
      </p:nvGrpSpPr>
      <p:grpSpPr>
        <a:xfrm>
          <a:off x="0" y="0"/>
          <a:ext cx="0" cy="0"/>
          <a:chOff x="0" y="0"/>
          <a:chExt cx="0" cy="0"/>
        </a:xfrm>
      </p:grpSpPr>
      <p:sp>
        <p:nvSpPr>
          <p:cNvPr id="65" name="Google Shape;65;p32"/>
          <p:cNvSpPr/>
          <p:nvPr/>
        </p:nvSpPr>
        <p:spPr>
          <a:xfrm>
            <a:off x="2209800" y="480000"/>
            <a:ext cx="6680798" cy="6680798"/>
          </a:xfrm>
          <a:prstGeom prst="ellipse">
            <a:avLst/>
          </a:prstGeom>
          <a:solidFill>
            <a:srgbClr val="FFFFFF">
              <a:alpha val="2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2"/>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spcBef>
                <a:spcPts val="300"/>
              </a:spcBef>
              <a:spcAft>
                <a:spcPts val="0"/>
              </a:spcAft>
              <a:buSzPts val="1050"/>
              <a:buNone/>
              <a:defRPr sz="1400">
                <a:solidFill>
                  <a:srgbClr val="888888"/>
                </a:solidFill>
              </a:defRPr>
            </a:lvl1pPr>
            <a:lvl2pPr lvl="1" algn="ctr">
              <a:spcBef>
                <a:spcPts val="600"/>
              </a:spcBef>
              <a:spcAft>
                <a:spcPts val="0"/>
              </a:spcAft>
              <a:buSzPts val="1350"/>
              <a:buNone/>
              <a:defRPr>
                <a:solidFill>
                  <a:srgbClr val="888888"/>
                </a:solidFill>
              </a:defRPr>
            </a:lvl2pPr>
            <a:lvl3pPr lvl="2" algn="ctr">
              <a:spcBef>
                <a:spcPts val="600"/>
              </a:spcBef>
              <a:spcAft>
                <a:spcPts val="0"/>
              </a:spcAft>
              <a:buSzPts val="1350"/>
              <a:buNone/>
              <a:defRPr>
                <a:solidFill>
                  <a:srgbClr val="888888"/>
                </a:solidFill>
              </a:defRPr>
            </a:lvl3pPr>
            <a:lvl4pPr lvl="3" algn="ctr">
              <a:spcBef>
                <a:spcPts val="600"/>
              </a:spcBef>
              <a:spcAft>
                <a:spcPts val="0"/>
              </a:spcAft>
              <a:buSzPts val="1350"/>
              <a:buNone/>
              <a:defRPr>
                <a:solidFill>
                  <a:srgbClr val="888888"/>
                </a:solidFill>
              </a:defRPr>
            </a:lvl4pPr>
            <a:lvl5pPr lvl="4" algn="ctr">
              <a:spcBef>
                <a:spcPts val="600"/>
              </a:spcBef>
              <a:spcAft>
                <a:spcPts val="0"/>
              </a:spcAft>
              <a:buSzPts val="135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8" name="Google Shape;68;p32"/>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2"/>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a:spLocks noGrp="1"/>
          </p:cNvSpPr>
          <p:nvPr>
            <p:ph type="pic" idx="2"/>
          </p:nvPr>
        </p:nvSpPr>
        <p:spPr>
          <a:xfrm>
            <a:off x="4800600" y="2377440"/>
            <a:ext cx="4059238" cy="2247228"/>
          </a:xfrm>
          <a:prstGeom prst="rect">
            <a:avLst/>
          </a:prstGeom>
          <a:noFill/>
          <a:ln>
            <a:noFill/>
          </a:ln>
        </p:spPr>
      </p:sp>
      <p:sp>
        <p:nvSpPr>
          <p:cNvPr id="71" name="Google Shape;71;p32"/>
          <p:cNvSpPr txBox="1">
            <a:spLocks noGrp="1"/>
          </p:cNvSpPr>
          <p:nvPr>
            <p:ph type="body" idx="3"/>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spcBef>
                <a:spcPts val="2000"/>
              </a:spcBef>
              <a:spcAft>
                <a:spcPts val="0"/>
              </a:spcAft>
              <a:buSzPts val="3450"/>
              <a:buNone/>
              <a:defRPr sz="4600">
                <a:solidFill>
                  <a:schemeClr val="lt1"/>
                </a:solidFill>
              </a:defRPr>
            </a:lvl1pPr>
            <a:lvl2pPr marL="914400" lvl="1" indent="-285750" algn="l">
              <a:spcBef>
                <a:spcPts val="600"/>
              </a:spcBef>
              <a:spcAft>
                <a:spcPts val="0"/>
              </a:spcAft>
              <a:buSzPts val="900"/>
              <a:buChar char="■"/>
              <a:defRPr sz="1200"/>
            </a:lvl2pPr>
            <a:lvl3pPr marL="1371600" lvl="2" indent="-276225" algn="l">
              <a:spcBef>
                <a:spcPts val="600"/>
              </a:spcBef>
              <a:spcAft>
                <a:spcPts val="0"/>
              </a:spcAft>
              <a:buSzPts val="750"/>
              <a:buChar char="■"/>
              <a:defRPr sz="1000"/>
            </a:lvl3pPr>
            <a:lvl4pPr marL="1828800" lvl="3" indent="-271462" algn="l">
              <a:spcBef>
                <a:spcPts val="600"/>
              </a:spcBef>
              <a:spcAft>
                <a:spcPts val="0"/>
              </a:spcAft>
              <a:buSzPts val="675"/>
              <a:buChar char="■"/>
              <a:defRPr sz="900"/>
            </a:lvl4pPr>
            <a:lvl5pPr marL="2286000" lvl="4" indent="-271462" algn="l">
              <a:spcBef>
                <a:spcPts val="600"/>
              </a:spcBef>
              <a:spcAft>
                <a:spcPts val="0"/>
              </a:spcAft>
              <a:buSzPts val="675"/>
              <a:buChar char="■"/>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32"/>
          <p:cNvSpPr/>
          <p:nvPr/>
        </p:nvSpPr>
        <p:spPr>
          <a:xfrm flipH="1">
            <a:off x="8301074" y="304800"/>
            <a:ext cx="558764" cy="553798"/>
          </a:xfrm>
          <a:prstGeom prst="rect">
            <a:avLst/>
          </a:prstGeom>
          <a:solidFill>
            <a:srgbClr val="7A4A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with 2 Pictures">
  <p:cSld name="2_Title Slide with 2 Pictures">
    <p:spTree>
      <p:nvGrpSpPr>
        <p:cNvPr id="1" name="Shape 73"/>
        <p:cNvGrpSpPr/>
        <p:nvPr/>
      </p:nvGrpSpPr>
      <p:grpSpPr>
        <a:xfrm>
          <a:off x="0" y="0"/>
          <a:ext cx="0" cy="0"/>
          <a:chOff x="0" y="0"/>
          <a:chExt cx="0" cy="0"/>
        </a:xfrm>
      </p:grpSpPr>
      <p:sp>
        <p:nvSpPr>
          <p:cNvPr id="74" name="Google Shape;74;p33"/>
          <p:cNvSpPr/>
          <p:nvPr/>
        </p:nvSpPr>
        <p:spPr>
          <a:xfrm>
            <a:off x="2209800" y="480000"/>
            <a:ext cx="6680798" cy="6680798"/>
          </a:xfrm>
          <a:prstGeom prst="ellipse">
            <a:avLst/>
          </a:prstGeom>
          <a:solidFill>
            <a:srgbClr val="FFFFFF">
              <a:alpha val="2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3"/>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spcBef>
                <a:spcPts val="300"/>
              </a:spcBef>
              <a:spcAft>
                <a:spcPts val="0"/>
              </a:spcAft>
              <a:buSzPts val="1050"/>
              <a:buNone/>
              <a:defRPr sz="1400">
                <a:solidFill>
                  <a:srgbClr val="888888"/>
                </a:solidFill>
              </a:defRPr>
            </a:lvl1pPr>
            <a:lvl2pPr lvl="1" algn="ctr">
              <a:spcBef>
                <a:spcPts val="600"/>
              </a:spcBef>
              <a:spcAft>
                <a:spcPts val="0"/>
              </a:spcAft>
              <a:buSzPts val="1350"/>
              <a:buNone/>
              <a:defRPr>
                <a:solidFill>
                  <a:srgbClr val="888888"/>
                </a:solidFill>
              </a:defRPr>
            </a:lvl2pPr>
            <a:lvl3pPr lvl="2" algn="ctr">
              <a:spcBef>
                <a:spcPts val="600"/>
              </a:spcBef>
              <a:spcAft>
                <a:spcPts val="0"/>
              </a:spcAft>
              <a:buSzPts val="1350"/>
              <a:buNone/>
              <a:defRPr>
                <a:solidFill>
                  <a:srgbClr val="888888"/>
                </a:solidFill>
              </a:defRPr>
            </a:lvl3pPr>
            <a:lvl4pPr lvl="3" algn="ctr">
              <a:spcBef>
                <a:spcPts val="600"/>
              </a:spcBef>
              <a:spcAft>
                <a:spcPts val="0"/>
              </a:spcAft>
              <a:buSzPts val="1350"/>
              <a:buNone/>
              <a:defRPr>
                <a:solidFill>
                  <a:srgbClr val="888888"/>
                </a:solidFill>
              </a:defRPr>
            </a:lvl4pPr>
            <a:lvl5pPr lvl="4" algn="ctr">
              <a:spcBef>
                <a:spcPts val="600"/>
              </a:spcBef>
              <a:spcAft>
                <a:spcPts val="0"/>
              </a:spcAft>
              <a:buSzPts val="135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7" name="Google Shape;77;p33"/>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a:spLocks noGrp="1"/>
          </p:cNvSpPr>
          <p:nvPr>
            <p:ph type="pic" idx="2"/>
          </p:nvPr>
        </p:nvSpPr>
        <p:spPr>
          <a:xfrm>
            <a:off x="4800600" y="2377440"/>
            <a:ext cx="4059238" cy="2247228"/>
          </a:xfrm>
          <a:prstGeom prst="rect">
            <a:avLst/>
          </a:prstGeom>
          <a:noFill/>
          <a:ln>
            <a:noFill/>
          </a:ln>
        </p:spPr>
      </p:sp>
      <p:sp>
        <p:nvSpPr>
          <p:cNvPr id="80" name="Google Shape;80;p33"/>
          <p:cNvSpPr txBox="1">
            <a:spLocks noGrp="1"/>
          </p:cNvSpPr>
          <p:nvPr>
            <p:ph type="body" idx="3"/>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spcBef>
                <a:spcPts val="2000"/>
              </a:spcBef>
              <a:spcAft>
                <a:spcPts val="0"/>
              </a:spcAft>
              <a:buSzPts val="3450"/>
              <a:buNone/>
              <a:defRPr sz="4600">
                <a:solidFill>
                  <a:schemeClr val="lt1"/>
                </a:solidFill>
              </a:defRPr>
            </a:lvl1pPr>
            <a:lvl2pPr marL="914400" lvl="1" indent="-285750" algn="l">
              <a:spcBef>
                <a:spcPts val="600"/>
              </a:spcBef>
              <a:spcAft>
                <a:spcPts val="0"/>
              </a:spcAft>
              <a:buSzPts val="900"/>
              <a:buChar char="■"/>
              <a:defRPr sz="1200"/>
            </a:lvl2pPr>
            <a:lvl3pPr marL="1371600" lvl="2" indent="-276225" algn="l">
              <a:spcBef>
                <a:spcPts val="600"/>
              </a:spcBef>
              <a:spcAft>
                <a:spcPts val="0"/>
              </a:spcAft>
              <a:buSzPts val="750"/>
              <a:buChar char="■"/>
              <a:defRPr sz="1000"/>
            </a:lvl3pPr>
            <a:lvl4pPr marL="1828800" lvl="3" indent="-271462" algn="l">
              <a:spcBef>
                <a:spcPts val="600"/>
              </a:spcBef>
              <a:spcAft>
                <a:spcPts val="0"/>
              </a:spcAft>
              <a:buSzPts val="675"/>
              <a:buChar char="■"/>
              <a:defRPr sz="900"/>
            </a:lvl4pPr>
            <a:lvl5pPr marL="2286000" lvl="4" indent="-271462" algn="l">
              <a:spcBef>
                <a:spcPts val="600"/>
              </a:spcBef>
              <a:spcAft>
                <a:spcPts val="0"/>
              </a:spcAft>
              <a:buSzPts val="675"/>
              <a:buChar char="■"/>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p:nvPr/>
        </p:nvSpPr>
        <p:spPr>
          <a:xfrm flipH="1">
            <a:off x="8301074" y="304800"/>
            <a:ext cx="558764" cy="553798"/>
          </a:xfrm>
          <a:prstGeom prst="rect">
            <a:avLst/>
          </a:prstGeom>
          <a:solidFill>
            <a:srgbClr val="FFBC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with 2 Pictures">
  <p:cSld name="3_Title Slide with 2 Pictures">
    <p:spTree>
      <p:nvGrpSpPr>
        <p:cNvPr id="1" name="Shape 82"/>
        <p:cNvGrpSpPr/>
        <p:nvPr/>
      </p:nvGrpSpPr>
      <p:grpSpPr>
        <a:xfrm>
          <a:off x="0" y="0"/>
          <a:ext cx="0" cy="0"/>
          <a:chOff x="0" y="0"/>
          <a:chExt cx="0" cy="0"/>
        </a:xfrm>
      </p:grpSpPr>
      <p:sp>
        <p:nvSpPr>
          <p:cNvPr id="83" name="Google Shape;83;p34"/>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a:solidFill>
                  <a:srgbClr val="909DA8"/>
                </a:solidFill>
                <a:latin typeface="Calibri"/>
                <a:ea typeface="Calibri"/>
                <a:cs typeface="Calibri"/>
                <a:sym typeface="Calibri"/>
              </a:rPr>
              <a:t>+</a:t>
            </a:r>
            <a:endParaRPr/>
          </a:p>
        </p:txBody>
      </p:sp>
      <p:sp>
        <p:nvSpPr>
          <p:cNvPr id="84" name="Google Shape;84;p34"/>
          <p:cNvSpPr/>
          <p:nvPr/>
        </p:nvSpPr>
        <p:spPr>
          <a:xfrm>
            <a:off x="2209800" y="480000"/>
            <a:ext cx="6680798" cy="6680798"/>
          </a:xfrm>
          <a:prstGeom prst="ellipse">
            <a:avLst/>
          </a:prstGeom>
          <a:solidFill>
            <a:srgbClr val="FFFFFF">
              <a:alpha val="2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4"/>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4"/>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spcBef>
                <a:spcPts val="300"/>
              </a:spcBef>
              <a:spcAft>
                <a:spcPts val="0"/>
              </a:spcAft>
              <a:buSzPts val="1050"/>
              <a:buNone/>
              <a:defRPr sz="1400">
                <a:solidFill>
                  <a:srgbClr val="888888"/>
                </a:solidFill>
              </a:defRPr>
            </a:lvl1pPr>
            <a:lvl2pPr lvl="1" algn="ctr">
              <a:spcBef>
                <a:spcPts val="600"/>
              </a:spcBef>
              <a:spcAft>
                <a:spcPts val="0"/>
              </a:spcAft>
              <a:buSzPts val="1350"/>
              <a:buNone/>
              <a:defRPr>
                <a:solidFill>
                  <a:srgbClr val="888888"/>
                </a:solidFill>
              </a:defRPr>
            </a:lvl2pPr>
            <a:lvl3pPr lvl="2" algn="ctr">
              <a:spcBef>
                <a:spcPts val="600"/>
              </a:spcBef>
              <a:spcAft>
                <a:spcPts val="0"/>
              </a:spcAft>
              <a:buSzPts val="1350"/>
              <a:buNone/>
              <a:defRPr>
                <a:solidFill>
                  <a:srgbClr val="888888"/>
                </a:solidFill>
              </a:defRPr>
            </a:lvl3pPr>
            <a:lvl4pPr lvl="3" algn="ctr">
              <a:spcBef>
                <a:spcPts val="600"/>
              </a:spcBef>
              <a:spcAft>
                <a:spcPts val="0"/>
              </a:spcAft>
              <a:buSzPts val="1350"/>
              <a:buNone/>
              <a:defRPr>
                <a:solidFill>
                  <a:srgbClr val="888888"/>
                </a:solidFill>
              </a:defRPr>
            </a:lvl4pPr>
            <a:lvl5pPr lvl="4" algn="ctr">
              <a:spcBef>
                <a:spcPts val="600"/>
              </a:spcBef>
              <a:spcAft>
                <a:spcPts val="0"/>
              </a:spcAft>
              <a:buSzPts val="135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7" name="Google Shape;87;p34"/>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a:spLocks noGrp="1"/>
          </p:cNvSpPr>
          <p:nvPr>
            <p:ph type="pic" idx="2"/>
          </p:nvPr>
        </p:nvSpPr>
        <p:spPr>
          <a:xfrm>
            <a:off x="4800600" y="2377440"/>
            <a:ext cx="4059238" cy="2247228"/>
          </a:xfrm>
          <a:prstGeom prst="rect">
            <a:avLst/>
          </a:prstGeom>
          <a:noFill/>
          <a:ln>
            <a:noFill/>
          </a:ln>
        </p:spPr>
      </p:sp>
      <p:sp>
        <p:nvSpPr>
          <p:cNvPr id="90" name="Google Shape;90;p34"/>
          <p:cNvSpPr txBox="1">
            <a:spLocks noGrp="1"/>
          </p:cNvSpPr>
          <p:nvPr>
            <p:ph type="body" idx="3"/>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spcBef>
                <a:spcPts val="2000"/>
              </a:spcBef>
              <a:spcAft>
                <a:spcPts val="0"/>
              </a:spcAft>
              <a:buSzPts val="3450"/>
              <a:buNone/>
              <a:defRPr sz="4600">
                <a:solidFill>
                  <a:schemeClr val="lt1"/>
                </a:solidFill>
              </a:defRPr>
            </a:lvl1pPr>
            <a:lvl2pPr marL="914400" lvl="1" indent="-285750" algn="l">
              <a:spcBef>
                <a:spcPts val="600"/>
              </a:spcBef>
              <a:spcAft>
                <a:spcPts val="0"/>
              </a:spcAft>
              <a:buSzPts val="900"/>
              <a:buChar char="■"/>
              <a:defRPr sz="1200"/>
            </a:lvl2pPr>
            <a:lvl3pPr marL="1371600" lvl="2" indent="-276225" algn="l">
              <a:spcBef>
                <a:spcPts val="600"/>
              </a:spcBef>
              <a:spcAft>
                <a:spcPts val="0"/>
              </a:spcAft>
              <a:buSzPts val="750"/>
              <a:buChar char="■"/>
              <a:defRPr sz="1000"/>
            </a:lvl3pPr>
            <a:lvl4pPr marL="1828800" lvl="3" indent="-271462" algn="l">
              <a:spcBef>
                <a:spcPts val="600"/>
              </a:spcBef>
              <a:spcAft>
                <a:spcPts val="0"/>
              </a:spcAft>
              <a:buSzPts val="675"/>
              <a:buChar char="■"/>
              <a:defRPr sz="900"/>
            </a:lvl4pPr>
            <a:lvl5pPr marL="2286000" lvl="4" indent="-271462" algn="l">
              <a:spcBef>
                <a:spcPts val="600"/>
              </a:spcBef>
              <a:spcAft>
                <a:spcPts val="0"/>
              </a:spcAft>
              <a:buSzPts val="675"/>
              <a:buChar char="■"/>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34"/>
          <p:cNvSpPr/>
          <p:nvPr/>
        </p:nvSpPr>
        <p:spPr>
          <a:xfrm flipH="1">
            <a:off x="8301074" y="304800"/>
            <a:ext cx="558764" cy="553798"/>
          </a:xfrm>
          <a:prstGeom prst="rect">
            <a:avLst/>
          </a:prstGeom>
          <a:solidFill>
            <a:srgbClr val="00B8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body" idx="1"/>
          </p:nvPr>
        </p:nvSpPr>
        <p:spPr>
          <a:xfrm>
            <a:off x="825687" y="1981200"/>
            <a:ext cx="6870513" cy="4144963"/>
          </a:xfrm>
          <a:prstGeom prst="rect">
            <a:avLst/>
          </a:prstGeom>
          <a:noFill/>
          <a:ln>
            <a:noFill/>
          </a:ln>
        </p:spPr>
        <p:txBody>
          <a:bodyPr spcFirstLastPara="1" wrap="square" lIns="91425" tIns="45700" rIns="91425" bIns="45700" anchor="t" anchorCtr="0">
            <a:normAutofit/>
          </a:bodyPr>
          <a:lstStyle>
            <a:lvl1pPr marL="457200" marR="0" lvl="0" indent="-323850" algn="l" rtl="0">
              <a:spcBef>
                <a:spcPts val="2000"/>
              </a:spcBef>
              <a:spcAft>
                <a:spcPts val="0"/>
              </a:spcAft>
              <a:buClr>
                <a:schemeClr val="accent1"/>
              </a:buClr>
              <a:buSzPts val="1500"/>
              <a:buFont typeface="Noto Sans Symbols"/>
              <a:buChar char="■"/>
              <a:defRPr sz="2000" b="0" i="0" u="none" strike="noStrike" cap="none">
                <a:solidFill>
                  <a:srgbClr val="595959"/>
                </a:solidFill>
                <a:latin typeface="Calibri"/>
                <a:ea typeface="Calibri"/>
                <a:cs typeface="Calibri"/>
                <a:sym typeface="Calibri"/>
              </a:defRPr>
            </a:lvl1pPr>
            <a:lvl2pPr marL="914400" marR="0" lvl="1" indent="-314325" algn="l" rtl="0">
              <a:spcBef>
                <a:spcPts val="600"/>
              </a:spcBef>
              <a:spcAft>
                <a:spcPts val="0"/>
              </a:spcAft>
              <a:buClr>
                <a:srgbClr val="909DA8"/>
              </a:buClr>
              <a:buSzPts val="1350"/>
              <a:buFont typeface="Noto Sans Symbols"/>
              <a:buChar char="■"/>
              <a:defRPr sz="1800" b="0" i="0" u="none" strike="noStrike" cap="none">
                <a:solidFill>
                  <a:srgbClr val="595959"/>
                </a:solidFill>
                <a:latin typeface="Calibri"/>
                <a:ea typeface="Calibri"/>
                <a:cs typeface="Calibri"/>
                <a:sym typeface="Calibri"/>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Calibri"/>
                <a:ea typeface="Calibri"/>
                <a:cs typeface="Calibri"/>
                <a:sym typeface="Calibri"/>
              </a:defRPr>
            </a:lvl3pPr>
            <a:lvl4pPr marL="1828800" marR="0" lvl="3" indent="-314325" algn="l" rtl="0">
              <a:spcBef>
                <a:spcPts val="600"/>
              </a:spcBef>
              <a:spcAft>
                <a:spcPts val="0"/>
              </a:spcAft>
              <a:buClr>
                <a:srgbClr val="909DA8"/>
              </a:buClr>
              <a:buSzPts val="135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9pPr>
          </a:lstStyle>
          <a:p>
            <a:endParaRPr/>
          </a:p>
        </p:txBody>
      </p:sp>
      <p:sp>
        <p:nvSpPr>
          <p:cNvPr id="11" name="Google Shape;11;p25"/>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2" name="Google Shape;12;p25"/>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59595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2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Calibri"/>
                <a:ea typeface="Calibri"/>
                <a:cs typeface="Calibri"/>
                <a:sym typeface="Calibri"/>
              </a:defRPr>
            </a:lvl1pPr>
            <a:lvl2pPr marL="0" marR="0" lvl="1" indent="0" algn="r" rtl="0">
              <a:spcBef>
                <a:spcPts val="0"/>
              </a:spcBef>
              <a:buNone/>
              <a:defRPr sz="1400" b="0" i="0" u="none" strike="noStrike" cap="none">
                <a:solidFill>
                  <a:schemeClr val="lt1"/>
                </a:solidFill>
                <a:latin typeface="Calibri"/>
                <a:ea typeface="Calibri"/>
                <a:cs typeface="Calibri"/>
                <a:sym typeface="Calibri"/>
              </a:defRPr>
            </a:lvl2pPr>
            <a:lvl3pPr marL="0" marR="0" lvl="2" indent="0" algn="r" rtl="0">
              <a:spcBef>
                <a:spcPts val="0"/>
              </a:spcBef>
              <a:buNone/>
              <a:defRPr sz="1400" b="0" i="0" u="none" strike="noStrike" cap="none">
                <a:solidFill>
                  <a:schemeClr val="lt1"/>
                </a:solidFill>
                <a:latin typeface="Calibri"/>
                <a:ea typeface="Calibri"/>
                <a:cs typeface="Calibri"/>
                <a:sym typeface="Calibri"/>
              </a:defRPr>
            </a:lvl3pPr>
            <a:lvl4pPr marL="0" marR="0" lvl="3" indent="0" algn="r" rtl="0">
              <a:spcBef>
                <a:spcPts val="0"/>
              </a:spcBef>
              <a:buNone/>
              <a:defRPr sz="1400" b="0" i="0" u="none" strike="noStrike" cap="none">
                <a:solidFill>
                  <a:schemeClr val="lt1"/>
                </a:solidFill>
                <a:latin typeface="Calibri"/>
                <a:ea typeface="Calibri"/>
                <a:cs typeface="Calibri"/>
                <a:sym typeface="Calibri"/>
              </a:defRPr>
            </a:lvl4pPr>
            <a:lvl5pPr marL="0" marR="0" lvl="4" indent="0" algn="r" rtl="0">
              <a:spcBef>
                <a:spcPts val="0"/>
              </a:spcBef>
              <a:buNone/>
              <a:defRPr sz="1400" b="0" i="0" u="none" strike="noStrike" cap="none">
                <a:solidFill>
                  <a:schemeClr val="lt1"/>
                </a:solidFill>
                <a:latin typeface="Calibri"/>
                <a:ea typeface="Calibri"/>
                <a:cs typeface="Calibri"/>
                <a:sym typeface="Calibri"/>
              </a:defRPr>
            </a:lvl5pPr>
            <a:lvl6pPr marL="0" marR="0" lvl="5" indent="0" algn="r" rtl="0">
              <a:spcBef>
                <a:spcPts val="0"/>
              </a:spcBef>
              <a:buNone/>
              <a:defRPr sz="1400" b="0" i="0" u="none" strike="noStrike" cap="none">
                <a:solidFill>
                  <a:schemeClr val="lt1"/>
                </a:solidFill>
                <a:latin typeface="Calibri"/>
                <a:ea typeface="Calibri"/>
                <a:cs typeface="Calibri"/>
                <a:sym typeface="Calibri"/>
              </a:defRPr>
            </a:lvl6pPr>
            <a:lvl7pPr marL="0" marR="0" lvl="6" indent="0" algn="r" rtl="0">
              <a:spcBef>
                <a:spcPts val="0"/>
              </a:spcBef>
              <a:buNone/>
              <a:defRPr sz="1400" b="0" i="0" u="none" strike="noStrike" cap="none">
                <a:solidFill>
                  <a:schemeClr val="lt1"/>
                </a:solidFill>
                <a:latin typeface="Calibri"/>
                <a:ea typeface="Calibri"/>
                <a:cs typeface="Calibri"/>
                <a:sym typeface="Calibri"/>
              </a:defRPr>
            </a:lvl7pPr>
            <a:lvl8pPr marL="0" marR="0" lvl="7" indent="0" algn="r" rtl="0">
              <a:spcBef>
                <a:spcPts val="0"/>
              </a:spcBef>
              <a:buNone/>
              <a:defRPr sz="1400" b="0" i="0" u="none" strike="noStrike" cap="none">
                <a:solidFill>
                  <a:schemeClr val="lt1"/>
                </a:solidFill>
                <a:latin typeface="Calibri"/>
                <a:ea typeface="Calibri"/>
                <a:cs typeface="Calibri"/>
                <a:sym typeface="Calibri"/>
              </a:defRPr>
            </a:lvl8pPr>
            <a:lvl9pPr marL="0" marR="0" lvl="8" indent="0" algn="r" rtl="0">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5"/>
          <p:cNvSpPr/>
          <p:nvPr/>
        </p:nvSpPr>
        <p:spPr>
          <a:xfrm>
            <a:off x="498474" y="0"/>
            <a:ext cx="8645526"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25"/>
          <p:cNvSpPr txBox="1">
            <a:spLocks noGrp="1"/>
          </p:cNvSpPr>
          <p:nvPr>
            <p:ph type="title"/>
          </p:nvPr>
        </p:nvSpPr>
        <p:spPr>
          <a:xfrm>
            <a:off x="825687" y="484094"/>
            <a:ext cx="7556313" cy="111610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11" Type="http://schemas.openxmlformats.org/officeDocument/2006/relationships/image" Target="../media/image2.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notesSlide" Target="../notesSlides/notesSlide20.xm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1.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chapa.org/sites/default/files/Katherine%20Levine%20Einstein%20zoning_participation_CHAPA.pdf" TargetMode="External"/><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
          <p:cNvSpPr txBox="1">
            <a:spLocks noGrp="1"/>
          </p:cNvSpPr>
          <p:nvPr>
            <p:ph type="ctrTitle"/>
          </p:nvPr>
        </p:nvSpPr>
        <p:spPr>
          <a:xfrm>
            <a:off x="3657600" y="4800600"/>
            <a:ext cx="4953000" cy="933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60707A"/>
              </a:buClr>
              <a:buSzPts val="2800"/>
              <a:buFont typeface="Calibri"/>
              <a:buNone/>
            </a:pPr>
            <a:r>
              <a:rPr lang="en-US">
                <a:solidFill>
                  <a:srgbClr val="60707A"/>
                </a:solidFill>
              </a:rPr>
              <a:t>Difficult Public Conversations</a:t>
            </a:r>
            <a:endParaRPr/>
          </a:p>
        </p:txBody>
      </p:sp>
      <p:sp>
        <p:nvSpPr>
          <p:cNvPr id="216" name="Google Shape;216;p1"/>
          <p:cNvSpPr txBox="1"/>
          <p:nvPr/>
        </p:nvSpPr>
        <p:spPr>
          <a:xfrm>
            <a:off x="762000" y="448271"/>
            <a:ext cx="274320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0" i="0" u="none" strike="noStrike" cap="none">
                <a:solidFill>
                  <a:schemeClr val="lt1"/>
                </a:solidFill>
                <a:latin typeface="Calibri"/>
                <a:ea typeface="Calibri"/>
                <a:cs typeface="Calibri"/>
                <a:sym typeface="Calibri"/>
              </a:rPr>
              <a:t>Better negotiations.</a:t>
            </a:r>
            <a:endParaRPr/>
          </a:p>
          <a:p>
            <a:pPr marL="0" marR="0" lvl="0" indent="0" algn="l" rtl="0">
              <a:spcBef>
                <a:spcPts val="0"/>
              </a:spcBef>
              <a:spcAft>
                <a:spcPts val="0"/>
              </a:spcAft>
              <a:buNone/>
            </a:pPr>
            <a:r>
              <a:rPr lang="en-US" sz="1500">
                <a:solidFill>
                  <a:schemeClr val="lt1"/>
                </a:solidFill>
                <a:latin typeface="Calibri"/>
                <a:ea typeface="Calibri"/>
                <a:cs typeface="Calibri"/>
                <a:sym typeface="Calibri"/>
              </a:rPr>
              <a:t>Better decision making.</a:t>
            </a:r>
            <a:endParaRPr/>
          </a:p>
          <a:p>
            <a:pPr marL="0" marR="0" lvl="0" indent="0" algn="l" rtl="0">
              <a:spcBef>
                <a:spcPts val="0"/>
              </a:spcBef>
              <a:spcAft>
                <a:spcPts val="0"/>
              </a:spcAft>
              <a:buNone/>
            </a:pPr>
            <a:r>
              <a:rPr lang="en-US" sz="1500" b="1">
                <a:solidFill>
                  <a:schemeClr val="lt1"/>
                </a:solidFill>
                <a:latin typeface="Calibri"/>
                <a:ea typeface="Calibri"/>
                <a:cs typeface="Calibri"/>
                <a:sym typeface="Calibri"/>
              </a:rPr>
              <a:t>Better results.</a:t>
            </a:r>
            <a:endParaRPr/>
          </a:p>
        </p:txBody>
      </p:sp>
      <p:pic>
        <p:nvPicPr>
          <p:cNvPr id="4" name="Audio 3">
            <a:extLst>
              <a:ext uri="{FF2B5EF4-FFF2-40B4-BE49-F238E27FC236}">
                <a16:creationId xmlns:a16="http://schemas.microsoft.com/office/drawing/2014/main" id="{6CBD7ED7-F038-1B47-6C17-CD4FD45B2F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91"/>
    </mc:Choice>
    <mc:Fallback>
      <p:transition spd="slow" advTm="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33" name="Google Shape;333;p12"/>
          <p:cNvSpPr txBox="1">
            <a:spLocks noGrp="1"/>
          </p:cNvSpPr>
          <p:nvPr>
            <p:ph type="body" idx="1"/>
          </p:nvPr>
        </p:nvSpPr>
        <p:spPr>
          <a:xfrm>
            <a:off x="457200" y="2895600"/>
            <a:ext cx="7886700" cy="3203575"/>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Listen, listen and listen</a:t>
            </a:r>
            <a:endParaRPr/>
          </a:p>
          <a:p>
            <a:pPr marL="457200" lvl="0" indent="-228600" algn="l" rtl="0">
              <a:lnSpc>
                <a:spcPct val="90000"/>
              </a:lnSpc>
              <a:spcBef>
                <a:spcPts val="1000"/>
              </a:spcBef>
              <a:spcAft>
                <a:spcPts val="0"/>
              </a:spcAft>
              <a:buClr>
                <a:schemeClr val="dk1"/>
              </a:buClr>
              <a:buSzPts val="1800"/>
              <a:buNone/>
            </a:pPr>
            <a:endParaRPr b="1"/>
          </a:p>
          <a:p>
            <a:pPr marL="114300" lvl="0" indent="0" algn="l" rtl="0">
              <a:lnSpc>
                <a:spcPct val="90000"/>
              </a:lnSpc>
              <a:spcBef>
                <a:spcPts val="1000"/>
              </a:spcBef>
              <a:spcAft>
                <a:spcPts val="0"/>
              </a:spcAft>
              <a:buSzPts val="1800"/>
              <a:buNone/>
            </a:pPr>
            <a:endParaRPr/>
          </a:p>
        </p:txBody>
      </p:sp>
      <p:pic>
        <p:nvPicPr>
          <p:cNvPr id="334" name="Google Shape;334;p12" descr="Headphones with solid fill"/>
          <p:cNvPicPr preferRelativeResize="0"/>
          <p:nvPr/>
        </p:nvPicPr>
        <p:blipFill rotWithShape="1">
          <a:blip r:embed="rId5">
            <a:alphaModFix/>
          </a:blip>
          <a:srcRect/>
          <a:stretch/>
        </p:blipFill>
        <p:spPr>
          <a:xfrm>
            <a:off x="3714750" y="3962400"/>
            <a:ext cx="1371600" cy="1371600"/>
          </a:xfrm>
          <a:prstGeom prst="rect">
            <a:avLst/>
          </a:prstGeom>
          <a:noFill/>
          <a:ln>
            <a:noFill/>
          </a:ln>
        </p:spPr>
      </p:pic>
      <p:pic>
        <p:nvPicPr>
          <p:cNvPr id="3" name="Audio 2">
            <a:extLst>
              <a:ext uri="{FF2B5EF4-FFF2-40B4-BE49-F238E27FC236}">
                <a16:creationId xmlns:a16="http://schemas.microsoft.com/office/drawing/2014/main" id="{7ED2DBDA-0C18-F98E-B544-2373FA4116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112"/>
    </mc:Choice>
    <mc:Fallback>
      <p:transition spd="slow" advTm="5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40" name="Google Shape;340;p13"/>
          <p:cNvSpPr txBox="1">
            <a:spLocks noGrp="1"/>
          </p:cNvSpPr>
          <p:nvPr>
            <p:ph type="body" idx="1"/>
          </p:nvPr>
        </p:nvSpPr>
        <p:spPr>
          <a:xfrm>
            <a:off x="628650" y="2971800"/>
            <a:ext cx="7886700" cy="16764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Acknowledge </a:t>
            </a:r>
            <a:endParaRPr/>
          </a:p>
          <a:p>
            <a:pPr marL="457200" lvl="0" indent="-228600" algn="l" rtl="0">
              <a:lnSpc>
                <a:spcPct val="90000"/>
              </a:lnSpc>
              <a:spcBef>
                <a:spcPts val="1000"/>
              </a:spcBef>
              <a:spcAft>
                <a:spcPts val="0"/>
              </a:spcAft>
              <a:buClr>
                <a:schemeClr val="dk1"/>
              </a:buClr>
              <a:buSzPts val="1800"/>
              <a:buNone/>
            </a:pPr>
            <a:endParaRPr sz="3600" b="1"/>
          </a:p>
          <a:p>
            <a:pPr marL="114300" lvl="0" indent="0" algn="l" rtl="0">
              <a:lnSpc>
                <a:spcPct val="90000"/>
              </a:lnSpc>
              <a:spcBef>
                <a:spcPts val="1000"/>
              </a:spcBef>
              <a:spcAft>
                <a:spcPts val="0"/>
              </a:spcAft>
              <a:buSzPts val="1800"/>
              <a:buNone/>
            </a:pPr>
            <a:endParaRPr/>
          </a:p>
        </p:txBody>
      </p:sp>
      <p:pic>
        <p:nvPicPr>
          <p:cNvPr id="341" name="Google Shape;341;p13" descr="Heart With Arrow with solid fill"/>
          <p:cNvPicPr preferRelativeResize="0"/>
          <p:nvPr/>
        </p:nvPicPr>
        <p:blipFill rotWithShape="1">
          <a:blip r:embed="rId5">
            <a:alphaModFix/>
          </a:blip>
          <a:srcRect/>
          <a:stretch/>
        </p:blipFill>
        <p:spPr>
          <a:xfrm>
            <a:off x="3810000" y="3810000"/>
            <a:ext cx="1600200" cy="1600200"/>
          </a:xfrm>
          <a:prstGeom prst="rect">
            <a:avLst/>
          </a:prstGeom>
          <a:noFill/>
          <a:ln>
            <a:noFill/>
          </a:ln>
        </p:spPr>
      </p:pic>
      <p:pic>
        <p:nvPicPr>
          <p:cNvPr id="3" name="Audio 2">
            <a:extLst>
              <a:ext uri="{FF2B5EF4-FFF2-40B4-BE49-F238E27FC236}">
                <a16:creationId xmlns:a16="http://schemas.microsoft.com/office/drawing/2014/main" id="{D5DCDC06-DD22-59C2-9E3E-795C9708EC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654"/>
    </mc:Choice>
    <mc:Fallback>
      <p:transition spd="slow" advTm="10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47" name="Google Shape;347;p14"/>
          <p:cNvSpPr txBox="1">
            <a:spLocks noGrp="1"/>
          </p:cNvSpPr>
          <p:nvPr>
            <p:ph type="body" idx="1"/>
          </p:nvPr>
        </p:nvSpPr>
        <p:spPr>
          <a:xfrm>
            <a:off x="654050" y="3048000"/>
            <a:ext cx="7886700" cy="9906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Recognize your own emotions</a:t>
            </a:r>
            <a:endParaRPr/>
          </a:p>
          <a:p>
            <a:pPr marL="457200" lvl="0" indent="-228600" algn="l" rtl="0">
              <a:lnSpc>
                <a:spcPct val="90000"/>
              </a:lnSpc>
              <a:spcBef>
                <a:spcPts val="1000"/>
              </a:spcBef>
              <a:spcAft>
                <a:spcPts val="0"/>
              </a:spcAft>
              <a:buClr>
                <a:schemeClr val="dk1"/>
              </a:buClr>
              <a:buSzPts val="1800"/>
              <a:buNone/>
            </a:pPr>
            <a:endParaRPr/>
          </a:p>
          <a:p>
            <a:pPr marL="114300" lvl="0" indent="0" algn="l" rtl="0">
              <a:lnSpc>
                <a:spcPct val="90000"/>
              </a:lnSpc>
              <a:spcBef>
                <a:spcPts val="1000"/>
              </a:spcBef>
              <a:spcAft>
                <a:spcPts val="0"/>
              </a:spcAft>
              <a:buSzPts val="1800"/>
              <a:buNone/>
            </a:pPr>
            <a:endParaRPr/>
          </a:p>
        </p:txBody>
      </p:sp>
      <p:pic>
        <p:nvPicPr>
          <p:cNvPr id="348" name="Google Shape;348;p14" descr="Confused face outline with solid fill"/>
          <p:cNvPicPr preferRelativeResize="0"/>
          <p:nvPr/>
        </p:nvPicPr>
        <p:blipFill rotWithShape="1">
          <a:blip r:embed="rId5">
            <a:alphaModFix/>
          </a:blip>
          <a:srcRect/>
          <a:stretch/>
        </p:blipFill>
        <p:spPr>
          <a:xfrm>
            <a:off x="3733800" y="3810000"/>
            <a:ext cx="1325700" cy="1325700"/>
          </a:xfrm>
          <a:prstGeom prst="rect">
            <a:avLst/>
          </a:prstGeom>
          <a:noFill/>
          <a:ln>
            <a:noFill/>
          </a:ln>
        </p:spPr>
      </p:pic>
      <p:pic>
        <p:nvPicPr>
          <p:cNvPr id="3" name="Audio 2">
            <a:extLst>
              <a:ext uri="{FF2B5EF4-FFF2-40B4-BE49-F238E27FC236}">
                <a16:creationId xmlns:a16="http://schemas.microsoft.com/office/drawing/2014/main" id="{8FAEB745-04E7-D18F-F3C0-91AC85E87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393"/>
    </mc:Choice>
    <mc:Fallback>
      <p:transition spd="slow" advTm="8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54" name="Google Shape;354;p15"/>
          <p:cNvSpPr txBox="1">
            <a:spLocks noGrp="1"/>
          </p:cNvSpPr>
          <p:nvPr>
            <p:ph type="body" idx="1"/>
          </p:nvPr>
        </p:nvSpPr>
        <p:spPr>
          <a:xfrm>
            <a:off x="628650" y="3048000"/>
            <a:ext cx="7886700" cy="10668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Respond don’t react </a:t>
            </a:r>
            <a:endParaRPr/>
          </a:p>
          <a:p>
            <a:pPr marL="457200" lvl="0" indent="-228600" algn="l" rtl="0">
              <a:lnSpc>
                <a:spcPct val="90000"/>
              </a:lnSpc>
              <a:spcBef>
                <a:spcPts val="1000"/>
              </a:spcBef>
              <a:spcAft>
                <a:spcPts val="0"/>
              </a:spcAft>
              <a:buClr>
                <a:schemeClr val="dk1"/>
              </a:buClr>
              <a:buSzPts val="1800"/>
              <a:buNone/>
            </a:pPr>
            <a:endParaRPr/>
          </a:p>
          <a:p>
            <a:pPr marL="114300" lvl="0" indent="0" algn="l" rtl="0">
              <a:lnSpc>
                <a:spcPct val="90000"/>
              </a:lnSpc>
              <a:spcBef>
                <a:spcPts val="1000"/>
              </a:spcBef>
              <a:spcAft>
                <a:spcPts val="0"/>
              </a:spcAft>
              <a:buSzPts val="1800"/>
              <a:buNone/>
            </a:pPr>
            <a:endParaRPr/>
          </a:p>
        </p:txBody>
      </p:sp>
      <p:pic>
        <p:nvPicPr>
          <p:cNvPr id="355" name="Google Shape;355;p15" descr="Artificial Intelligence with solid fill"/>
          <p:cNvPicPr preferRelativeResize="0"/>
          <p:nvPr/>
        </p:nvPicPr>
        <p:blipFill rotWithShape="1">
          <a:blip r:embed="rId5">
            <a:alphaModFix/>
          </a:blip>
          <a:srcRect/>
          <a:stretch/>
        </p:blipFill>
        <p:spPr>
          <a:xfrm>
            <a:off x="3810000" y="3962400"/>
            <a:ext cx="1143000" cy="1143000"/>
          </a:xfrm>
          <a:prstGeom prst="rect">
            <a:avLst/>
          </a:prstGeom>
          <a:noFill/>
          <a:ln>
            <a:noFill/>
          </a:ln>
        </p:spPr>
      </p:pic>
      <p:pic>
        <p:nvPicPr>
          <p:cNvPr id="3" name="Audio 2">
            <a:extLst>
              <a:ext uri="{FF2B5EF4-FFF2-40B4-BE49-F238E27FC236}">
                <a16:creationId xmlns:a16="http://schemas.microsoft.com/office/drawing/2014/main" id="{44F65664-D508-EE44-3AF1-2B46040F5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077"/>
    </mc:Choice>
    <mc:Fallback>
      <p:transition spd="slow" advTm="61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61" name="Google Shape;361;p16"/>
          <p:cNvSpPr txBox="1">
            <a:spLocks noGrp="1"/>
          </p:cNvSpPr>
          <p:nvPr>
            <p:ph type="body" idx="1"/>
          </p:nvPr>
        </p:nvSpPr>
        <p:spPr>
          <a:xfrm>
            <a:off x="641350" y="3048000"/>
            <a:ext cx="7886700" cy="1325701"/>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Learn and share (don’t lecture)</a:t>
            </a:r>
            <a:endParaRPr/>
          </a:p>
          <a:p>
            <a:pPr marL="457200" lvl="0" indent="-228600" algn="l" rtl="0">
              <a:lnSpc>
                <a:spcPct val="90000"/>
              </a:lnSpc>
              <a:spcBef>
                <a:spcPts val="1000"/>
              </a:spcBef>
              <a:spcAft>
                <a:spcPts val="0"/>
              </a:spcAft>
              <a:buClr>
                <a:schemeClr val="dk1"/>
              </a:buClr>
              <a:buSzPts val="1800"/>
              <a:buNone/>
            </a:pPr>
            <a:endParaRPr b="1"/>
          </a:p>
          <a:p>
            <a:pPr marL="114300" lvl="0" indent="0" algn="l" rtl="0">
              <a:lnSpc>
                <a:spcPct val="90000"/>
              </a:lnSpc>
              <a:spcBef>
                <a:spcPts val="1000"/>
              </a:spcBef>
              <a:spcAft>
                <a:spcPts val="0"/>
              </a:spcAft>
              <a:buSzPts val="1800"/>
              <a:buNone/>
            </a:pPr>
            <a:endParaRPr/>
          </a:p>
        </p:txBody>
      </p:sp>
      <p:pic>
        <p:nvPicPr>
          <p:cNvPr id="362" name="Google Shape;362;p16" descr="Books with solid fill"/>
          <p:cNvPicPr preferRelativeResize="0"/>
          <p:nvPr/>
        </p:nvPicPr>
        <p:blipFill rotWithShape="1">
          <a:blip r:embed="rId5">
            <a:alphaModFix/>
          </a:blip>
          <a:srcRect/>
          <a:stretch/>
        </p:blipFill>
        <p:spPr>
          <a:xfrm>
            <a:off x="3657600" y="3962400"/>
            <a:ext cx="1401901" cy="1401901"/>
          </a:xfrm>
          <a:prstGeom prst="rect">
            <a:avLst/>
          </a:prstGeom>
          <a:noFill/>
          <a:ln>
            <a:noFill/>
          </a:ln>
        </p:spPr>
      </p:pic>
      <p:pic>
        <p:nvPicPr>
          <p:cNvPr id="3" name="Audio 2">
            <a:extLst>
              <a:ext uri="{FF2B5EF4-FFF2-40B4-BE49-F238E27FC236}">
                <a16:creationId xmlns:a16="http://schemas.microsoft.com/office/drawing/2014/main" id="{118749DC-B56F-CB1E-40D3-C0479B477A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519"/>
    </mc:Choice>
    <mc:Fallback>
      <p:transition spd="slow" advTm="5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68" name="Google Shape;368;p17"/>
          <p:cNvSpPr txBox="1">
            <a:spLocks noGrp="1"/>
          </p:cNvSpPr>
          <p:nvPr>
            <p:ph type="body" idx="1"/>
          </p:nvPr>
        </p:nvSpPr>
        <p:spPr>
          <a:xfrm>
            <a:off x="628650" y="3048000"/>
            <a:ext cx="7886700" cy="10668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Be firm; set boundaries</a:t>
            </a:r>
            <a:endParaRPr/>
          </a:p>
          <a:p>
            <a:pPr marL="457200" lvl="0" indent="-228600" algn="l" rtl="0">
              <a:lnSpc>
                <a:spcPct val="90000"/>
              </a:lnSpc>
              <a:spcBef>
                <a:spcPts val="1000"/>
              </a:spcBef>
              <a:spcAft>
                <a:spcPts val="0"/>
              </a:spcAft>
              <a:buClr>
                <a:schemeClr val="dk1"/>
              </a:buClr>
              <a:buSzPts val="1800"/>
              <a:buNone/>
            </a:pPr>
            <a:endParaRPr/>
          </a:p>
          <a:p>
            <a:pPr marL="114300" lvl="0" indent="0" algn="l" rtl="0">
              <a:lnSpc>
                <a:spcPct val="90000"/>
              </a:lnSpc>
              <a:spcBef>
                <a:spcPts val="1000"/>
              </a:spcBef>
              <a:spcAft>
                <a:spcPts val="0"/>
              </a:spcAft>
              <a:buSzPts val="1800"/>
              <a:buNone/>
            </a:pPr>
            <a:endParaRPr/>
          </a:p>
        </p:txBody>
      </p:sp>
      <p:pic>
        <p:nvPicPr>
          <p:cNvPr id="369" name="Google Shape;369;p17" descr="Lion with solid fill"/>
          <p:cNvPicPr preferRelativeResize="0"/>
          <p:nvPr/>
        </p:nvPicPr>
        <p:blipFill rotWithShape="1">
          <a:blip r:embed="rId5">
            <a:alphaModFix/>
          </a:blip>
          <a:srcRect/>
          <a:stretch/>
        </p:blipFill>
        <p:spPr>
          <a:xfrm>
            <a:off x="3657600" y="3886200"/>
            <a:ext cx="1143000" cy="1143000"/>
          </a:xfrm>
          <a:prstGeom prst="rect">
            <a:avLst/>
          </a:prstGeom>
          <a:noFill/>
          <a:ln>
            <a:noFill/>
          </a:ln>
        </p:spPr>
      </p:pic>
      <p:pic>
        <p:nvPicPr>
          <p:cNvPr id="3" name="Audio 2">
            <a:extLst>
              <a:ext uri="{FF2B5EF4-FFF2-40B4-BE49-F238E27FC236}">
                <a16:creationId xmlns:a16="http://schemas.microsoft.com/office/drawing/2014/main" id="{93DC4194-20E1-66F4-C94C-4D4C995B29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972"/>
    </mc:Choice>
    <mc:Fallback>
      <p:transition spd="slow" advTm="12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STRATEGIES</a:t>
            </a:r>
            <a:endParaRPr/>
          </a:p>
        </p:txBody>
      </p:sp>
      <p:sp>
        <p:nvSpPr>
          <p:cNvPr id="375" name="Google Shape;375;p18"/>
          <p:cNvSpPr txBox="1">
            <a:spLocks noGrp="1"/>
          </p:cNvSpPr>
          <p:nvPr>
            <p:ph type="body" idx="1"/>
          </p:nvPr>
        </p:nvSpPr>
        <p:spPr>
          <a:xfrm>
            <a:off x="304800" y="3157702"/>
            <a:ext cx="7886700" cy="917575"/>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Put your oxygen mask on first</a:t>
            </a:r>
            <a:endParaRPr/>
          </a:p>
          <a:p>
            <a:pPr marL="457200" lvl="0" indent="-228600" algn="l" rtl="0">
              <a:lnSpc>
                <a:spcPct val="90000"/>
              </a:lnSpc>
              <a:spcBef>
                <a:spcPts val="1000"/>
              </a:spcBef>
              <a:spcAft>
                <a:spcPts val="0"/>
              </a:spcAft>
              <a:buClr>
                <a:schemeClr val="dk1"/>
              </a:buClr>
              <a:buSzPts val="1800"/>
              <a:buNone/>
            </a:pPr>
            <a:endParaRPr/>
          </a:p>
        </p:txBody>
      </p:sp>
      <p:pic>
        <p:nvPicPr>
          <p:cNvPr id="376" name="Google Shape;376;p18" descr="N95 mask with solid fill"/>
          <p:cNvPicPr preferRelativeResize="0"/>
          <p:nvPr/>
        </p:nvPicPr>
        <p:blipFill rotWithShape="1">
          <a:blip r:embed="rId5">
            <a:alphaModFix/>
          </a:blip>
          <a:srcRect/>
          <a:stretch/>
        </p:blipFill>
        <p:spPr>
          <a:xfrm>
            <a:off x="3886200" y="4191000"/>
            <a:ext cx="1371600" cy="1371600"/>
          </a:xfrm>
          <a:prstGeom prst="rect">
            <a:avLst/>
          </a:prstGeom>
          <a:noFill/>
          <a:ln>
            <a:noFill/>
          </a:ln>
        </p:spPr>
      </p:pic>
      <p:sp>
        <p:nvSpPr>
          <p:cNvPr id="377" name="Google Shape;377;p18"/>
          <p:cNvSpPr/>
          <p:nvPr/>
        </p:nvSpPr>
        <p:spPr>
          <a:xfrm>
            <a:off x="5029200" y="2265335"/>
            <a:ext cx="1496536" cy="2611465"/>
          </a:xfrm>
          <a:custGeom>
            <a:avLst/>
            <a:gdLst/>
            <a:ahLst/>
            <a:cxnLst/>
            <a:rect l="l" t="t" r="r" b="b"/>
            <a:pathLst>
              <a:path w="1496536" h="2611465" extrusionOk="0">
                <a:moveTo>
                  <a:pt x="152645" y="2611465"/>
                </a:moveTo>
                <a:cubicBezTo>
                  <a:pt x="608690" y="2601074"/>
                  <a:pt x="1064736" y="2590683"/>
                  <a:pt x="1039336" y="2320519"/>
                </a:cubicBezTo>
                <a:cubicBezTo>
                  <a:pt x="1013936" y="2050355"/>
                  <a:pt x="-18228" y="1353010"/>
                  <a:pt x="245" y="990483"/>
                </a:cubicBezTo>
                <a:cubicBezTo>
                  <a:pt x="18718" y="627956"/>
                  <a:pt x="900790" y="309300"/>
                  <a:pt x="1150172" y="145355"/>
                </a:cubicBezTo>
                <a:cubicBezTo>
                  <a:pt x="1399554" y="-18590"/>
                  <a:pt x="1448045" y="-5890"/>
                  <a:pt x="1496536" y="6810"/>
                </a:cubicBezTo>
              </a:path>
            </a:pathLst>
          </a:custGeom>
          <a:noFill/>
          <a:ln w="41275" cap="flat" cmpd="sng">
            <a:solidFill>
              <a:srgbClr val="310C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Rockwell"/>
              <a:ea typeface="Rockwell"/>
              <a:cs typeface="Rockwell"/>
              <a:sym typeface="Rockwell"/>
            </a:endParaRPr>
          </a:p>
        </p:txBody>
      </p:sp>
      <p:pic>
        <p:nvPicPr>
          <p:cNvPr id="3" name="Audio 2">
            <a:extLst>
              <a:ext uri="{FF2B5EF4-FFF2-40B4-BE49-F238E27FC236}">
                <a16:creationId xmlns:a16="http://schemas.microsoft.com/office/drawing/2014/main" id="{364D543F-24CC-1E62-11F7-4A2B00B22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438"/>
    </mc:Choice>
    <mc:Fallback>
      <p:transition spd="slow" advTm="5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0"/>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Calibri"/>
              <a:buNone/>
            </a:pPr>
            <a:r>
              <a:rPr lang="en-US"/>
              <a:t>STRATEGIES</a:t>
            </a:r>
            <a:endParaRPr/>
          </a:p>
        </p:txBody>
      </p:sp>
      <p:grpSp>
        <p:nvGrpSpPr>
          <p:cNvPr id="390" name="Google Shape;390;p20"/>
          <p:cNvGrpSpPr/>
          <p:nvPr/>
        </p:nvGrpSpPr>
        <p:grpSpPr>
          <a:xfrm>
            <a:off x="841374" y="2126355"/>
            <a:ext cx="7388226" cy="4038045"/>
            <a:chOff x="0" y="1720"/>
            <a:chExt cx="7388226" cy="4038045"/>
          </a:xfrm>
        </p:grpSpPr>
        <p:sp>
          <p:nvSpPr>
            <p:cNvPr id="391" name="Google Shape;391;p20"/>
            <p:cNvSpPr/>
            <p:nvPr/>
          </p:nvSpPr>
          <p:spPr>
            <a:xfrm>
              <a:off x="0" y="1720"/>
              <a:ext cx="7388226" cy="871899"/>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263749" y="197897"/>
              <a:ext cx="479544" cy="479544"/>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007043" y="1720"/>
              <a:ext cx="3324701"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txBox="1"/>
            <p:nvPr/>
          </p:nvSpPr>
          <p:spPr>
            <a:xfrm>
              <a:off x="1007043" y="1720"/>
              <a:ext cx="3324701"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2200"/>
                <a:buFont typeface="Rockwell"/>
                <a:buNone/>
              </a:pPr>
              <a:r>
                <a:rPr lang="en-US" sz="2200">
                  <a:solidFill>
                    <a:schemeClr val="dk1"/>
                  </a:solidFill>
                  <a:latin typeface="Rockwell"/>
                  <a:ea typeface="Rockwell"/>
                  <a:cs typeface="Rockwell"/>
                  <a:sym typeface="Rockwell"/>
                </a:rPr>
                <a:t>Suspend</a:t>
              </a:r>
              <a:endParaRPr/>
            </a:p>
          </p:txBody>
        </p:sp>
        <p:sp>
          <p:nvSpPr>
            <p:cNvPr id="395" name="Google Shape;395;p20"/>
            <p:cNvSpPr/>
            <p:nvPr/>
          </p:nvSpPr>
          <p:spPr>
            <a:xfrm>
              <a:off x="4331745" y="1720"/>
              <a:ext cx="3056480"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txBox="1"/>
            <p:nvPr/>
          </p:nvSpPr>
          <p:spPr>
            <a:xfrm>
              <a:off x="4331745" y="1720"/>
              <a:ext cx="3056480"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Suspend judgment</a:t>
              </a:r>
              <a:endParaRPr/>
            </a:p>
          </p:txBody>
        </p:sp>
        <p:sp>
          <p:nvSpPr>
            <p:cNvPr id="397" name="Google Shape;397;p20"/>
            <p:cNvSpPr/>
            <p:nvPr/>
          </p:nvSpPr>
          <p:spPr>
            <a:xfrm>
              <a:off x="0" y="1091594"/>
              <a:ext cx="7388226" cy="871899"/>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263749" y="1287772"/>
              <a:ext cx="479544" cy="479544"/>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07043" y="1091594"/>
              <a:ext cx="3324701"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txBox="1"/>
            <p:nvPr/>
          </p:nvSpPr>
          <p:spPr>
            <a:xfrm>
              <a:off x="1007043" y="1091594"/>
              <a:ext cx="3324701"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2200"/>
                <a:buFont typeface="Rockwell"/>
                <a:buNone/>
              </a:pPr>
              <a:r>
                <a:rPr lang="en-US" sz="2200">
                  <a:solidFill>
                    <a:schemeClr val="dk1"/>
                  </a:solidFill>
                  <a:latin typeface="Rockwell"/>
                  <a:ea typeface="Rockwell"/>
                  <a:cs typeface="Rockwell"/>
                  <a:sym typeface="Rockwell"/>
                </a:rPr>
                <a:t>Look</a:t>
              </a:r>
              <a:endParaRPr/>
            </a:p>
          </p:txBody>
        </p:sp>
        <p:sp>
          <p:nvSpPr>
            <p:cNvPr id="401" name="Google Shape;401;p20"/>
            <p:cNvSpPr/>
            <p:nvPr/>
          </p:nvSpPr>
          <p:spPr>
            <a:xfrm>
              <a:off x="4331745" y="1091594"/>
              <a:ext cx="3056480"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txBox="1"/>
            <p:nvPr/>
          </p:nvSpPr>
          <p:spPr>
            <a:xfrm>
              <a:off x="4331745" y="1091594"/>
              <a:ext cx="3056480"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Look for the valid (emotions, needs, wants)</a:t>
              </a:r>
              <a:endParaRPr/>
            </a:p>
          </p:txBody>
        </p:sp>
        <p:sp>
          <p:nvSpPr>
            <p:cNvPr id="403" name="Google Shape;403;p20"/>
            <p:cNvSpPr/>
            <p:nvPr/>
          </p:nvSpPr>
          <p:spPr>
            <a:xfrm>
              <a:off x="0" y="2181468"/>
              <a:ext cx="7388226" cy="871899"/>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263749" y="2377646"/>
              <a:ext cx="479544" cy="479544"/>
            </a:xfrm>
            <a:prstGeom prst="rect">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1007043" y="2181468"/>
              <a:ext cx="3324701"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txBox="1"/>
            <p:nvPr/>
          </p:nvSpPr>
          <p:spPr>
            <a:xfrm>
              <a:off x="1007043" y="2181468"/>
              <a:ext cx="3324701"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2200"/>
                <a:buFont typeface="Rockwell"/>
                <a:buNone/>
              </a:pPr>
              <a:r>
                <a:rPr lang="en-US" sz="2200">
                  <a:solidFill>
                    <a:schemeClr val="dk1"/>
                  </a:solidFill>
                  <a:latin typeface="Rockwell"/>
                  <a:ea typeface="Rockwell"/>
                  <a:cs typeface="Rockwell"/>
                  <a:sym typeface="Rockwell"/>
                </a:rPr>
                <a:t>Listen</a:t>
              </a:r>
              <a:endParaRPr/>
            </a:p>
          </p:txBody>
        </p:sp>
        <p:sp>
          <p:nvSpPr>
            <p:cNvPr id="407" name="Google Shape;407;p20"/>
            <p:cNvSpPr/>
            <p:nvPr/>
          </p:nvSpPr>
          <p:spPr>
            <a:xfrm>
              <a:off x="4331745" y="2181468"/>
              <a:ext cx="3056480"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txBox="1"/>
            <p:nvPr/>
          </p:nvSpPr>
          <p:spPr>
            <a:xfrm>
              <a:off x="4331745" y="2181468"/>
              <a:ext cx="3056480"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Listen for interests and values not positions</a:t>
              </a:r>
              <a:endParaRPr/>
            </a:p>
          </p:txBody>
        </p:sp>
        <p:sp>
          <p:nvSpPr>
            <p:cNvPr id="409" name="Google Shape;409;p20"/>
            <p:cNvSpPr/>
            <p:nvPr/>
          </p:nvSpPr>
          <p:spPr>
            <a:xfrm>
              <a:off x="0" y="3167866"/>
              <a:ext cx="7388226" cy="871899"/>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301628" y="3364039"/>
              <a:ext cx="479544" cy="479544"/>
            </a:xfrm>
            <a:prstGeom prst="rect">
              <a:avLst/>
            </a:prstGeom>
            <a:blipFill rotWithShape="1">
              <a:blip r:embed="rId8">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987428" y="3167866"/>
              <a:ext cx="3324701"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txBox="1"/>
            <p:nvPr/>
          </p:nvSpPr>
          <p:spPr>
            <a:xfrm>
              <a:off x="987428" y="3167866"/>
              <a:ext cx="3324701"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2200"/>
                <a:buFont typeface="Rockwell"/>
                <a:buNone/>
              </a:pPr>
              <a:r>
                <a:rPr lang="en-US" sz="2200">
                  <a:solidFill>
                    <a:schemeClr val="dk1"/>
                  </a:solidFill>
                  <a:latin typeface="Rockwell"/>
                  <a:ea typeface="Rockwell"/>
                  <a:cs typeface="Rockwell"/>
                  <a:sym typeface="Rockwell"/>
                </a:rPr>
                <a:t>Pick</a:t>
              </a:r>
              <a:endParaRPr/>
            </a:p>
          </p:txBody>
        </p:sp>
        <p:sp>
          <p:nvSpPr>
            <p:cNvPr id="413" name="Google Shape;413;p20"/>
            <p:cNvSpPr/>
            <p:nvPr/>
          </p:nvSpPr>
          <p:spPr>
            <a:xfrm>
              <a:off x="4331745" y="3167866"/>
              <a:ext cx="3056480" cy="871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txBox="1"/>
            <p:nvPr/>
          </p:nvSpPr>
          <p:spPr>
            <a:xfrm>
              <a:off x="4331745" y="3167866"/>
              <a:ext cx="3056480" cy="871899"/>
            </a:xfrm>
            <a:prstGeom prst="rect">
              <a:avLst/>
            </a:prstGeom>
            <a:noFill/>
            <a:ln>
              <a:noFill/>
            </a:ln>
          </p:spPr>
          <p:txBody>
            <a:bodyPr spcFirstLastPara="1" wrap="square" lIns="92275" tIns="92275" rIns="92275" bIns="922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Pick your battles</a:t>
              </a:r>
              <a:endParaRPr/>
            </a:p>
          </p:txBody>
        </p:sp>
      </p:grpSp>
      <p:pic>
        <p:nvPicPr>
          <p:cNvPr id="3" name="Audio 2">
            <a:extLst>
              <a:ext uri="{FF2B5EF4-FFF2-40B4-BE49-F238E27FC236}">
                <a16:creationId xmlns:a16="http://schemas.microsoft.com/office/drawing/2014/main" id="{D65AF93C-A763-3ED3-EDD2-4B591D847B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5342"/>
    </mc:Choice>
    <mc:Fallback>
      <p:transition spd="slow" advTm="28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Calibri"/>
              <a:buNone/>
            </a:pPr>
            <a:r>
              <a:rPr lang="en-US"/>
              <a:t>STRATEGIES</a:t>
            </a:r>
            <a:endParaRPr/>
          </a:p>
        </p:txBody>
      </p:sp>
      <p:sp>
        <p:nvSpPr>
          <p:cNvPr id="420" name="Google Shape;420;p21"/>
          <p:cNvSpPr txBox="1">
            <a:spLocks noGrp="1"/>
          </p:cNvSpPr>
          <p:nvPr>
            <p:ph type="body" idx="2"/>
          </p:nvPr>
        </p:nvSpPr>
        <p:spPr>
          <a:xfrm>
            <a:off x="498518" y="1129553"/>
            <a:ext cx="7558960" cy="77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p:txBody>
      </p:sp>
      <p:grpSp>
        <p:nvGrpSpPr>
          <p:cNvPr id="421" name="Google Shape;421;p21"/>
          <p:cNvGrpSpPr/>
          <p:nvPr/>
        </p:nvGrpSpPr>
        <p:grpSpPr>
          <a:xfrm>
            <a:off x="825686" y="1984438"/>
            <a:ext cx="7480113" cy="4138485"/>
            <a:chOff x="0" y="3238"/>
            <a:chExt cx="7480113" cy="4138485"/>
          </a:xfrm>
        </p:grpSpPr>
        <p:sp>
          <p:nvSpPr>
            <p:cNvPr id="422" name="Google Shape;422;p21"/>
            <p:cNvSpPr/>
            <p:nvPr/>
          </p:nvSpPr>
          <p:spPr>
            <a:xfrm>
              <a:off x="0" y="3238"/>
              <a:ext cx="7480113" cy="689747"/>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208648" y="158431"/>
              <a:ext cx="379361" cy="379361"/>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796658" y="3238"/>
              <a:ext cx="3366050"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txBox="1"/>
            <p:nvPr/>
          </p:nvSpPr>
          <p:spPr>
            <a:xfrm>
              <a:off x="796658" y="3238"/>
              <a:ext cx="3366050"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900"/>
                <a:buFont typeface="Rockwell"/>
                <a:buNone/>
              </a:pPr>
              <a:r>
                <a:rPr lang="en-US" sz="1900">
                  <a:solidFill>
                    <a:schemeClr val="dk1"/>
                  </a:solidFill>
                  <a:latin typeface="Rockwell"/>
                  <a:ea typeface="Rockwell"/>
                  <a:cs typeface="Rockwell"/>
                  <a:sym typeface="Rockwell"/>
                </a:rPr>
                <a:t>Focus</a:t>
              </a:r>
              <a:endParaRPr/>
            </a:p>
          </p:txBody>
        </p:sp>
        <p:sp>
          <p:nvSpPr>
            <p:cNvPr id="426" name="Google Shape;426;p21"/>
            <p:cNvSpPr/>
            <p:nvPr/>
          </p:nvSpPr>
          <p:spPr>
            <a:xfrm>
              <a:off x="4162709" y="3238"/>
              <a:ext cx="3317403"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txBox="1"/>
            <p:nvPr/>
          </p:nvSpPr>
          <p:spPr>
            <a:xfrm>
              <a:off x="4162709" y="3238"/>
              <a:ext cx="3317403"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Keep your eye on the prize</a:t>
              </a:r>
              <a:endParaRPr/>
            </a:p>
          </p:txBody>
        </p:sp>
        <p:sp>
          <p:nvSpPr>
            <p:cNvPr id="428" name="Google Shape;428;p21"/>
            <p:cNvSpPr/>
            <p:nvPr/>
          </p:nvSpPr>
          <p:spPr>
            <a:xfrm>
              <a:off x="0" y="865422"/>
              <a:ext cx="7480113" cy="689747"/>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208648" y="1020616"/>
              <a:ext cx="379361" cy="379361"/>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796658" y="865422"/>
              <a:ext cx="3366050"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p:nvPr/>
          </p:nvSpPr>
          <p:spPr>
            <a:xfrm>
              <a:off x="796658" y="865422"/>
              <a:ext cx="3366050"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900"/>
                <a:buFont typeface="Rockwell"/>
                <a:buNone/>
              </a:pPr>
              <a:r>
                <a:rPr lang="en-US" sz="1900">
                  <a:solidFill>
                    <a:schemeClr val="dk1"/>
                  </a:solidFill>
                  <a:latin typeface="Rockwell"/>
                  <a:ea typeface="Rockwell"/>
                  <a:cs typeface="Rockwell"/>
                  <a:sym typeface="Rockwell"/>
                </a:rPr>
                <a:t>Operate</a:t>
              </a:r>
              <a:endParaRPr/>
            </a:p>
          </p:txBody>
        </p:sp>
        <p:sp>
          <p:nvSpPr>
            <p:cNvPr id="432" name="Google Shape;432;p21"/>
            <p:cNvSpPr/>
            <p:nvPr/>
          </p:nvSpPr>
          <p:spPr>
            <a:xfrm>
              <a:off x="4162709" y="865422"/>
              <a:ext cx="3317403"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txBox="1"/>
            <p:nvPr/>
          </p:nvSpPr>
          <p:spPr>
            <a:xfrm>
              <a:off x="4162709" y="865422"/>
              <a:ext cx="3317403"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Operate fairly and transparently</a:t>
              </a:r>
              <a:endParaRPr/>
            </a:p>
          </p:txBody>
        </p:sp>
        <p:sp>
          <p:nvSpPr>
            <p:cNvPr id="434" name="Google Shape;434;p21"/>
            <p:cNvSpPr/>
            <p:nvPr/>
          </p:nvSpPr>
          <p:spPr>
            <a:xfrm>
              <a:off x="0" y="1727607"/>
              <a:ext cx="7480113" cy="689747"/>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1"/>
            <p:cNvSpPr/>
            <p:nvPr/>
          </p:nvSpPr>
          <p:spPr>
            <a:xfrm>
              <a:off x="208648" y="1882800"/>
              <a:ext cx="379361" cy="379361"/>
            </a:xfrm>
            <a:prstGeom prst="rect">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796658" y="1727607"/>
              <a:ext cx="3366050"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txBox="1"/>
            <p:nvPr/>
          </p:nvSpPr>
          <p:spPr>
            <a:xfrm>
              <a:off x="796658" y="1727607"/>
              <a:ext cx="3366050"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900"/>
                <a:buFont typeface="Rockwell"/>
                <a:buNone/>
              </a:pPr>
              <a:r>
                <a:rPr lang="en-US" sz="1900">
                  <a:solidFill>
                    <a:schemeClr val="dk1"/>
                  </a:solidFill>
                  <a:latin typeface="Rockwell"/>
                  <a:ea typeface="Rockwell"/>
                  <a:cs typeface="Rockwell"/>
                  <a:sym typeface="Rockwell"/>
                </a:rPr>
                <a:t>Distinguish</a:t>
              </a:r>
              <a:endParaRPr/>
            </a:p>
          </p:txBody>
        </p:sp>
        <p:sp>
          <p:nvSpPr>
            <p:cNvPr id="438" name="Google Shape;438;p21"/>
            <p:cNvSpPr/>
            <p:nvPr/>
          </p:nvSpPr>
          <p:spPr>
            <a:xfrm>
              <a:off x="4162709" y="1727607"/>
              <a:ext cx="3317403"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1"/>
            <p:cNvSpPr txBox="1"/>
            <p:nvPr/>
          </p:nvSpPr>
          <p:spPr>
            <a:xfrm>
              <a:off x="4162709" y="1727607"/>
              <a:ext cx="3317403"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Distinguish IF from HOW</a:t>
              </a:r>
              <a:endParaRPr/>
            </a:p>
          </p:txBody>
        </p:sp>
        <p:sp>
          <p:nvSpPr>
            <p:cNvPr id="440" name="Google Shape;440;p21"/>
            <p:cNvSpPr/>
            <p:nvPr/>
          </p:nvSpPr>
          <p:spPr>
            <a:xfrm>
              <a:off x="0" y="2589792"/>
              <a:ext cx="7480113" cy="689747"/>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08648" y="2744985"/>
              <a:ext cx="379361" cy="379361"/>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796658" y="2589792"/>
              <a:ext cx="3366050"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txBox="1"/>
            <p:nvPr/>
          </p:nvSpPr>
          <p:spPr>
            <a:xfrm>
              <a:off x="796658" y="2589792"/>
              <a:ext cx="3366050"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900"/>
                <a:buFont typeface="Rockwell"/>
                <a:buNone/>
              </a:pPr>
              <a:r>
                <a:rPr lang="en-US" sz="1900">
                  <a:solidFill>
                    <a:schemeClr val="dk1"/>
                  </a:solidFill>
                  <a:latin typeface="Rockwell"/>
                  <a:ea typeface="Rockwell"/>
                  <a:cs typeface="Rockwell"/>
                  <a:sym typeface="Rockwell"/>
                </a:rPr>
                <a:t>Don't</a:t>
              </a:r>
              <a:endParaRPr/>
            </a:p>
          </p:txBody>
        </p:sp>
        <p:sp>
          <p:nvSpPr>
            <p:cNvPr id="444" name="Google Shape;444;p21"/>
            <p:cNvSpPr/>
            <p:nvPr/>
          </p:nvSpPr>
          <p:spPr>
            <a:xfrm>
              <a:off x="4162709" y="2589792"/>
              <a:ext cx="3317403"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txBox="1"/>
            <p:nvPr/>
          </p:nvSpPr>
          <p:spPr>
            <a:xfrm>
              <a:off x="4162709" y="2589792"/>
              <a:ext cx="3317403"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Don't go into a box canyon without a rope</a:t>
              </a:r>
              <a:endParaRPr/>
            </a:p>
          </p:txBody>
        </p:sp>
        <p:sp>
          <p:nvSpPr>
            <p:cNvPr id="446" name="Google Shape;446;p21"/>
            <p:cNvSpPr/>
            <p:nvPr/>
          </p:nvSpPr>
          <p:spPr>
            <a:xfrm>
              <a:off x="0" y="3451976"/>
              <a:ext cx="7480113" cy="689747"/>
            </a:xfrm>
            <a:prstGeom prst="roundRect">
              <a:avLst>
                <a:gd name="adj" fmla="val 10000"/>
              </a:avLst>
            </a:prstGeom>
            <a:solidFill>
              <a:srgbClr val="CF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08648" y="3607170"/>
              <a:ext cx="379361" cy="379361"/>
            </a:xfrm>
            <a:prstGeom prst="rect">
              <a:avLst/>
            </a:prstGeom>
            <a:no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796658" y="3451976"/>
              <a:ext cx="3366050"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txBox="1"/>
            <p:nvPr/>
          </p:nvSpPr>
          <p:spPr>
            <a:xfrm>
              <a:off x="796658" y="3451976"/>
              <a:ext cx="3366050"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900"/>
                <a:buFont typeface="Rockwell"/>
                <a:buNone/>
              </a:pPr>
              <a:r>
                <a:rPr lang="en-US" sz="1900">
                  <a:solidFill>
                    <a:schemeClr val="dk1"/>
                  </a:solidFill>
                  <a:latin typeface="Rockwell"/>
                  <a:ea typeface="Rockwell"/>
                  <a:cs typeface="Rockwell"/>
                  <a:sym typeface="Rockwell"/>
                </a:rPr>
                <a:t>Take</a:t>
              </a:r>
              <a:endParaRPr/>
            </a:p>
          </p:txBody>
        </p:sp>
        <p:sp>
          <p:nvSpPr>
            <p:cNvPr id="450" name="Google Shape;450;p21"/>
            <p:cNvSpPr/>
            <p:nvPr/>
          </p:nvSpPr>
          <p:spPr>
            <a:xfrm>
              <a:off x="4162709" y="3451976"/>
              <a:ext cx="3317403" cy="6897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txBox="1"/>
            <p:nvPr/>
          </p:nvSpPr>
          <p:spPr>
            <a:xfrm>
              <a:off x="4162709" y="3451976"/>
              <a:ext cx="3317403" cy="689747"/>
            </a:xfrm>
            <a:prstGeom prst="rect">
              <a:avLst/>
            </a:prstGeom>
            <a:noFill/>
            <a:ln>
              <a:noFill/>
            </a:ln>
          </p:spPr>
          <p:txBody>
            <a:bodyPr spcFirstLastPara="1" wrap="square" lIns="72975" tIns="72975" rIns="72975" bIns="72975" anchor="ctr" anchorCtr="0">
              <a:noAutofit/>
            </a:bodyPr>
            <a:lstStyle/>
            <a:p>
              <a:pPr marL="0" marR="0" lvl="0" indent="0" algn="l" rtl="0">
                <a:lnSpc>
                  <a:spcPct val="10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Take a break</a:t>
              </a:r>
              <a:endParaRPr/>
            </a:p>
          </p:txBody>
        </p:sp>
      </p:grpSp>
      <p:pic>
        <p:nvPicPr>
          <p:cNvPr id="452" name="Google Shape;452;p21" descr="Canyon scene with solid fill"/>
          <p:cNvPicPr preferRelativeResize="0"/>
          <p:nvPr/>
        </p:nvPicPr>
        <p:blipFill rotWithShape="1">
          <a:blip r:embed="rId8">
            <a:alphaModFix/>
          </a:blip>
          <a:srcRect/>
          <a:stretch/>
        </p:blipFill>
        <p:spPr>
          <a:xfrm>
            <a:off x="990600" y="4648200"/>
            <a:ext cx="457200" cy="457200"/>
          </a:xfrm>
          <a:prstGeom prst="rect">
            <a:avLst/>
          </a:prstGeom>
          <a:noFill/>
          <a:ln>
            <a:noFill/>
          </a:ln>
        </p:spPr>
      </p:pic>
      <p:pic>
        <p:nvPicPr>
          <p:cNvPr id="453" name="Google Shape;453;p21"/>
          <p:cNvPicPr preferRelativeResize="0"/>
          <p:nvPr/>
        </p:nvPicPr>
        <p:blipFill rotWithShape="1">
          <a:blip r:embed="rId9">
            <a:alphaModFix/>
          </a:blip>
          <a:srcRect/>
          <a:stretch/>
        </p:blipFill>
        <p:spPr>
          <a:xfrm rot="10800000" flipH="1">
            <a:off x="990600" y="5563347"/>
            <a:ext cx="457200" cy="457200"/>
          </a:xfrm>
          <a:prstGeom prst="rect">
            <a:avLst/>
          </a:prstGeom>
          <a:noFill/>
          <a:ln>
            <a:noFill/>
          </a:ln>
        </p:spPr>
      </p:pic>
      <p:pic>
        <p:nvPicPr>
          <p:cNvPr id="3" name="Audio 2">
            <a:extLst>
              <a:ext uri="{FF2B5EF4-FFF2-40B4-BE49-F238E27FC236}">
                <a16:creationId xmlns:a16="http://schemas.microsoft.com/office/drawing/2014/main" id="{9F0E63A1-1866-1265-1F4E-1D994AF4FF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8409"/>
    </mc:Choice>
    <mc:Fallback>
      <p:transition spd="slow" advTm="29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f4ef5c893f_0_12"/>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Euphemisms &amp; Implicit Bias</a:t>
            </a:r>
            <a:endParaRPr dirty="0"/>
          </a:p>
        </p:txBody>
      </p:sp>
      <p:sp>
        <p:nvSpPr>
          <p:cNvPr id="470" name="Google Shape;470;g1f4ef5c893f_0_12"/>
          <p:cNvSpPr txBox="1">
            <a:spLocks noGrp="1"/>
          </p:cNvSpPr>
          <p:nvPr>
            <p:ph type="body" idx="1"/>
          </p:nvPr>
        </p:nvSpPr>
        <p:spPr>
          <a:xfrm>
            <a:off x="628650" y="1450475"/>
            <a:ext cx="7886700" cy="4351200"/>
          </a:xfrm>
          <a:prstGeom prst="rect">
            <a:avLst/>
          </a:prstGeom>
        </p:spPr>
        <p:txBody>
          <a:bodyPr spcFirstLastPara="1" wrap="square" lIns="91425" tIns="45700" rIns="91425" bIns="45700" anchor="t" anchorCtr="0">
            <a:normAutofit/>
          </a:bodyPr>
          <a:lstStyle/>
          <a:p>
            <a:pPr marL="0" lvl="0" indent="0" algn="ctr" rtl="0">
              <a:lnSpc>
                <a:spcPct val="200000"/>
              </a:lnSpc>
              <a:spcBef>
                <a:spcPts val="1000"/>
              </a:spcBef>
              <a:spcAft>
                <a:spcPts val="0"/>
              </a:spcAft>
              <a:buNone/>
            </a:pPr>
            <a:endParaRPr sz="2300" dirty="0"/>
          </a:p>
          <a:p>
            <a:pPr marL="0" lvl="0" indent="0" algn="ctr" rtl="0">
              <a:lnSpc>
                <a:spcPct val="200000"/>
              </a:lnSpc>
              <a:spcBef>
                <a:spcPts val="1000"/>
              </a:spcBef>
              <a:spcAft>
                <a:spcPts val="0"/>
              </a:spcAft>
              <a:buNone/>
            </a:pPr>
            <a:r>
              <a:rPr lang="en-US" sz="2300" dirty="0"/>
              <a:t>“</a:t>
            </a:r>
            <a:r>
              <a:rPr lang="en-US" sz="23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 need to ensure the safety of our communities”</a:t>
            </a:r>
            <a:endParaRPr sz="1500" dirty="0">
              <a:solidFill>
                <a:srgbClr val="0D0D0D"/>
              </a:solidFill>
              <a:highlight>
                <a:srgbClr val="FFFFFF"/>
              </a:highlight>
              <a:latin typeface="Roboto"/>
              <a:ea typeface="Roboto"/>
              <a:cs typeface="Roboto"/>
              <a:sym typeface="Roboto"/>
            </a:endParaRPr>
          </a:p>
          <a:p>
            <a:pPr marL="0" lvl="0" indent="0" algn="ctr" rtl="0">
              <a:lnSpc>
                <a:spcPct val="200000"/>
              </a:lnSpc>
              <a:spcBef>
                <a:spcPts val="1000"/>
              </a:spcBef>
              <a:spcAft>
                <a:spcPts val="0"/>
              </a:spcAft>
              <a:buNone/>
            </a:pPr>
            <a:r>
              <a:rPr lang="en-US" sz="2300" dirty="0"/>
              <a:t>“But what about property values”</a:t>
            </a:r>
            <a:endParaRPr sz="2300" dirty="0"/>
          </a:p>
          <a:p>
            <a:pPr marL="0" lvl="0" indent="0" algn="ctr" rtl="0">
              <a:lnSpc>
                <a:spcPct val="200000"/>
              </a:lnSpc>
              <a:spcBef>
                <a:spcPts val="1000"/>
              </a:spcBef>
              <a:spcAft>
                <a:spcPts val="0"/>
              </a:spcAft>
              <a:buNone/>
            </a:pPr>
            <a:r>
              <a:rPr lang="en-US" sz="2300" dirty="0"/>
              <a:t>“We need to maintain the neighborhood”</a:t>
            </a:r>
          </a:p>
          <a:p>
            <a:pPr marL="0" lvl="0" indent="0" algn="ctr" rtl="0">
              <a:lnSpc>
                <a:spcPct val="200000"/>
              </a:lnSpc>
              <a:spcBef>
                <a:spcPts val="1000"/>
              </a:spcBef>
              <a:spcAft>
                <a:spcPts val="0"/>
              </a:spcAft>
              <a:buNone/>
            </a:pPr>
            <a:r>
              <a:rPr lang="en-US" sz="2300" dirty="0"/>
              <a:t>“Those people”</a:t>
            </a:r>
            <a:endParaRPr sz="2300" dirty="0"/>
          </a:p>
        </p:txBody>
      </p:sp>
      <p:pic>
        <p:nvPicPr>
          <p:cNvPr id="3" name="Audio 2">
            <a:extLst>
              <a:ext uri="{FF2B5EF4-FFF2-40B4-BE49-F238E27FC236}">
                <a16:creationId xmlns:a16="http://schemas.microsoft.com/office/drawing/2014/main" id="{98379C82-3781-642A-3DB1-283D65D6F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662"/>
    </mc:Choice>
    <mc:Fallback>
      <p:transition spd="slow" advTm="10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
          <p:cNvSpPr txBox="1"/>
          <p:nvPr/>
        </p:nvSpPr>
        <p:spPr>
          <a:xfrm>
            <a:off x="211930" y="290137"/>
            <a:ext cx="8932070" cy="696291"/>
          </a:xfrm>
          <a:prstGeom prst="rect">
            <a:avLst/>
          </a:prstGeom>
          <a:solidFill>
            <a:srgbClr val="77C8DB"/>
          </a:solidFill>
          <a:ln>
            <a:noFill/>
          </a:ln>
        </p:spPr>
        <p:txBody>
          <a:bodyPr spcFirstLastPara="1" wrap="square" lIns="68500" tIns="34250" rIns="68500" bIns="34250" anchor="t" anchorCtr="0">
            <a:normAutofit/>
          </a:bodyPr>
          <a:lstStyle/>
          <a:p>
            <a:pPr marL="0" marR="0" lvl="0" indent="0" algn="l" rtl="0">
              <a:spcBef>
                <a:spcPts val="0"/>
              </a:spcBef>
              <a:spcAft>
                <a:spcPts val="0"/>
              </a:spcAft>
              <a:buNone/>
            </a:pPr>
            <a:r>
              <a:rPr lang="en-US" sz="3300" b="1">
                <a:solidFill>
                  <a:schemeClr val="lt1"/>
                </a:solidFill>
                <a:latin typeface="Calibri"/>
                <a:ea typeface="Calibri"/>
                <a:cs typeface="Calibri"/>
                <a:sym typeface="Calibri"/>
              </a:rPr>
              <a:t>Consensus Building Institute (CBI)</a:t>
            </a:r>
            <a:endParaRPr/>
          </a:p>
        </p:txBody>
      </p:sp>
      <p:grpSp>
        <p:nvGrpSpPr>
          <p:cNvPr id="223" name="Google Shape;223;p2"/>
          <p:cNvGrpSpPr/>
          <p:nvPr/>
        </p:nvGrpSpPr>
        <p:grpSpPr>
          <a:xfrm>
            <a:off x="2604337" y="3155444"/>
            <a:ext cx="1714608" cy="2702022"/>
            <a:chOff x="5930924" y="3022401"/>
            <a:chExt cx="2362200" cy="3602696"/>
          </a:xfrm>
        </p:grpSpPr>
        <p:sp>
          <p:nvSpPr>
            <p:cNvPr id="224" name="Google Shape;224;p2"/>
            <p:cNvSpPr txBox="1"/>
            <p:nvPr/>
          </p:nvSpPr>
          <p:spPr>
            <a:xfrm>
              <a:off x="5930924" y="3022401"/>
              <a:ext cx="2362200" cy="3602696"/>
            </a:xfrm>
            <a:prstGeom prst="rect">
              <a:avLst/>
            </a:prstGeom>
            <a:solidFill>
              <a:srgbClr val="DADEE1"/>
            </a:solidFill>
            <a:ln w="25400" cap="flat" cmpd="sng">
              <a:solidFill>
                <a:srgbClr val="3B434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a:solidFill>
                    <a:schemeClr val="dk1"/>
                  </a:solidFill>
                  <a:latin typeface="Calibri"/>
                  <a:ea typeface="Calibri"/>
                  <a:cs typeface="Calibri"/>
                  <a:sym typeface="Calibri"/>
                </a:rPr>
                <a:t>30+ Staff </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Working Internationally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457200" marR="0" lvl="1"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Cambridge, MA</a:t>
              </a:r>
              <a:endParaRPr/>
            </a:p>
            <a:p>
              <a:pPr marL="457200" marR="0" lvl="1"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New York</a:t>
              </a:r>
              <a:endParaRPr/>
            </a:p>
            <a:p>
              <a:pPr marL="457200" marR="0" lvl="1"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San Francisco</a:t>
              </a:r>
              <a:endParaRPr/>
            </a:p>
            <a:p>
              <a:pPr marL="457200" marR="0" lvl="1"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Washington, D.C.</a:t>
              </a:r>
              <a:endParaRPr/>
            </a:p>
            <a:p>
              <a:pPr marL="457200" marR="0" lvl="1"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Santiago, Chile </a:t>
              </a:r>
              <a:endParaRPr/>
            </a:p>
            <a:p>
              <a:pPr marL="457200" marR="0" lvl="1" indent="0" algn="l" rtl="0">
                <a:spcBef>
                  <a:spcPts val="0"/>
                </a:spcBef>
                <a:spcAft>
                  <a:spcPts val="0"/>
                </a:spcAft>
                <a:buNone/>
              </a:pPr>
              <a:r>
                <a:rPr lang="en-US" sz="1050" b="0" i="0" u="none" strike="noStrike" cap="none">
                  <a:solidFill>
                    <a:schemeClr val="dk1"/>
                  </a:solidFill>
                  <a:latin typeface="Calibri"/>
                  <a:ea typeface="Calibri"/>
                  <a:cs typeface="Calibri"/>
                  <a:sym typeface="Calibri"/>
                </a:rPr>
                <a:t>Montreal, Canada</a:t>
              </a:r>
              <a:endParaRPr/>
            </a:p>
            <a:p>
              <a:pPr marL="457200" marR="0" lvl="1"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975">
                  <a:solidFill>
                    <a:schemeClr val="dk1"/>
                  </a:solidFill>
                  <a:latin typeface="Calibri"/>
                  <a:ea typeface="Calibri"/>
                  <a:cs typeface="Calibri"/>
                  <a:sym typeface="Calibri"/>
                </a:rPr>
                <a:t>Affiliated with </a:t>
              </a:r>
              <a:endParaRPr/>
            </a:p>
            <a:p>
              <a:pPr marL="0" marR="0" lvl="0" indent="0" algn="l" rtl="0">
                <a:spcBef>
                  <a:spcPts val="450"/>
                </a:spcBef>
                <a:spcAft>
                  <a:spcPts val="0"/>
                </a:spcAft>
                <a:buNone/>
              </a:pPr>
              <a:r>
                <a:rPr lang="en-US" sz="975">
                  <a:solidFill>
                    <a:schemeClr val="dk1"/>
                  </a:solidFill>
                  <a:latin typeface="Calibri"/>
                  <a:ea typeface="Calibri"/>
                  <a:cs typeface="Calibri"/>
                  <a:sym typeface="Calibri"/>
                </a:rPr>
                <a:t>MIT-Harvard Public Disputes Program </a:t>
              </a:r>
              <a:endParaRPr/>
            </a:p>
            <a:p>
              <a:pPr marL="0" marR="0" lvl="0" indent="0" algn="l" rtl="0">
                <a:spcBef>
                  <a:spcPts val="450"/>
                </a:spcBef>
                <a:spcAft>
                  <a:spcPts val="0"/>
                </a:spcAft>
                <a:buNone/>
              </a:pPr>
              <a:r>
                <a:rPr lang="en-US" sz="975">
                  <a:solidFill>
                    <a:schemeClr val="dk1"/>
                  </a:solidFill>
                  <a:latin typeface="Calibri"/>
                  <a:ea typeface="Calibri"/>
                  <a:cs typeface="Calibri"/>
                  <a:sym typeface="Calibri"/>
                </a:rPr>
                <a:t>MIT Department of Urban Studies and Planning</a:t>
              </a:r>
              <a:endParaRPr/>
            </a:p>
          </p:txBody>
        </p:sp>
        <p:sp>
          <p:nvSpPr>
            <p:cNvPr id="225" name="Google Shape;225;p2"/>
            <p:cNvSpPr txBox="1"/>
            <p:nvPr/>
          </p:nvSpPr>
          <p:spPr>
            <a:xfrm rot="-5400000">
              <a:off x="5795566" y="4161788"/>
              <a:ext cx="990600" cy="54062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350">
                  <a:solidFill>
                    <a:schemeClr val="accent6"/>
                  </a:solidFill>
                  <a:latin typeface="Calibri"/>
                  <a:ea typeface="Calibri"/>
                  <a:cs typeface="Calibri"/>
                  <a:sym typeface="Calibri"/>
                </a:rPr>
                <a:t>OFFICES</a:t>
              </a:r>
              <a:endParaRPr/>
            </a:p>
          </p:txBody>
        </p:sp>
      </p:grpSp>
      <p:pic>
        <p:nvPicPr>
          <p:cNvPr id="226" name="Google Shape;226;p2" descr="CBI_Logo.png"/>
          <p:cNvPicPr preferRelativeResize="0"/>
          <p:nvPr/>
        </p:nvPicPr>
        <p:blipFill rotWithShape="1">
          <a:blip r:embed="rId5">
            <a:alphaModFix/>
          </a:blip>
          <a:srcRect/>
          <a:stretch/>
        </p:blipFill>
        <p:spPr>
          <a:xfrm>
            <a:off x="211932" y="5295901"/>
            <a:ext cx="1846171" cy="554852"/>
          </a:xfrm>
          <a:prstGeom prst="rect">
            <a:avLst/>
          </a:prstGeom>
          <a:noFill/>
          <a:ln>
            <a:noFill/>
          </a:ln>
        </p:spPr>
      </p:pic>
      <p:sp>
        <p:nvSpPr>
          <p:cNvPr id="227" name="Google Shape;227;p2"/>
          <p:cNvSpPr txBox="1"/>
          <p:nvPr/>
        </p:nvSpPr>
        <p:spPr>
          <a:xfrm>
            <a:off x="211930" y="1950324"/>
            <a:ext cx="8703470" cy="992579"/>
          </a:xfrm>
          <a:prstGeom prst="rect">
            <a:avLst/>
          </a:prstGeom>
          <a:noFill/>
          <a:ln>
            <a:noFill/>
          </a:ln>
        </p:spPr>
        <p:txBody>
          <a:bodyPr spcFirstLastPara="1" wrap="square" lIns="91425" tIns="45700" rIns="91425" bIns="45700" anchor="t" anchorCtr="0">
            <a:spAutoFit/>
          </a:bodyPr>
          <a:lstStyle/>
          <a:p>
            <a:pPr marL="214313" marR="0" lvl="0" indent="-214313" algn="l" rtl="0">
              <a:spcBef>
                <a:spcPts val="0"/>
              </a:spcBef>
              <a:spcAft>
                <a:spcPts val="0"/>
              </a:spcAft>
              <a:buClr>
                <a:schemeClr val="dk1"/>
              </a:buClr>
              <a:buSzPts val="1650"/>
              <a:buFont typeface="Arial"/>
              <a:buChar char="•"/>
            </a:pPr>
            <a:r>
              <a:rPr lang="en-US" sz="1650">
                <a:solidFill>
                  <a:schemeClr val="dk1"/>
                </a:solidFill>
                <a:latin typeface="Calibri"/>
                <a:ea typeface="Calibri"/>
                <a:cs typeface="Calibri"/>
                <a:sym typeface="Calibri"/>
              </a:rPr>
              <a:t>CBI is an internationally recognized non-profit, founded in 1993</a:t>
            </a:r>
            <a:endParaRPr/>
          </a:p>
          <a:p>
            <a:pPr marL="214313" marR="0" lvl="0" indent="-157163" algn="l" rtl="0">
              <a:spcBef>
                <a:spcPts val="0"/>
              </a:spcBef>
              <a:spcAft>
                <a:spcPts val="0"/>
              </a:spcAft>
              <a:buClr>
                <a:schemeClr val="dk1"/>
              </a:buClr>
              <a:buSzPts val="900"/>
              <a:buFont typeface="Arial"/>
              <a:buNone/>
            </a:pPr>
            <a:endParaRPr sz="900" b="1">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1650"/>
              <a:buFont typeface="Arial"/>
              <a:buChar char="•"/>
            </a:pPr>
            <a:r>
              <a:rPr lang="en-US" sz="1650" b="1">
                <a:solidFill>
                  <a:schemeClr val="dk1"/>
                </a:solidFill>
                <a:latin typeface="Calibri"/>
                <a:ea typeface="Calibri"/>
                <a:cs typeface="Calibri"/>
                <a:sym typeface="Calibri"/>
              </a:rPr>
              <a:t>Our mission</a:t>
            </a:r>
            <a:r>
              <a:rPr lang="en-US" sz="1650">
                <a:solidFill>
                  <a:schemeClr val="dk1"/>
                </a:solidFill>
                <a:latin typeface="Calibri"/>
                <a:ea typeface="Calibri"/>
                <a:cs typeface="Calibri"/>
                <a:sym typeface="Calibri"/>
              </a:rPr>
              <a:t>: Empower stakeholders—public and private, government and community—to resolve issues, reach better more durable agreements, and build stronger relationships. </a:t>
            </a:r>
            <a:endParaRPr sz="1650">
              <a:solidFill>
                <a:schemeClr val="dk1"/>
              </a:solidFill>
              <a:latin typeface="Calibri"/>
              <a:ea typeface="Calibri"/>
              <a:cs typeface="Calibri"/>
              <a:sym typeface="Calibri"/>
            </a:endParaRPr>
          </a:p>
        </p:txBody>
      </p:sp>
      <p:sp>
        <p:nvSpPr>
          <p:cNvPr id="228" name="Google Shape;228;p2"/>
          <p:cNvSpPr txBox="1"/>
          <p:nvPr/>
        </p:nvSpPr>
        <p:spPr>
          <a:xfrm>
            <a:off x="4442835" y="3155444"/>
            <a:ext cx="1806926" cy="2716128"/>
          </a:xfrm>
          <a:prstGeom prst="rect">
            <a:avLst/>
          </a:prstGeom>
          <a:solidFill>
            <a:srgbClr val="B5BEC4"/>
          </a:solidFill>
          <a:ln w="25400" cap="flat" cmpd="sng">
            <a:solidFill>
              <a:srgbClr val="3B434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a:solidFill>
                  <a:srgbClr val="000000"/>
                </a:solidFill>
                <a:latin typeface="Calibri"/>
                <a:ea typeface="Calibri"/>
                <a:cs typeface="Calibri"/>
                <a:sym typeface="Calibri"/>
              </a:rPr>
              <a:t>Expertise</a:t>
            </a:r>
            <a:endParaRPr/>
          </a:p>
          <a:p>
            <a:pPr marL="0" marR="0" lvl="0" indent="0" algn="l" rtl="0">
              <a:spcBef>
                <a:spcPts val="450"/>
              </a:spcBef>
              <a:spcAft>
                <a:spcPts val="0"/>
              </a:spcAft>
              <a:buNone/>
            </a:pPr>
            <a:r>
              <a:rPr lang="en-US" sz="1200">
                <a:solidFill>
                  <a:schemeClr val="dk1"/>
                </a:solidFill>
                <a:latin typeface="Calibri"/>
                <a:ea typeface="Calibri"/>
                <a:cs typeface="Calibri"/>
                <a:sym typeface="Calibri"/>
              </a:rPr>
              <a:t>Energy, Environment &amp; Land Use</a:t>
            </a:r>
            <a:endParaRPr/>
          </a:p>
          <a:p>
            <a:pPr marL="0" marR="0" lvl="0" indent="0" algn="l" rtl="0">
              <a:spcBef>
                <a:spcPts val="450"/>
              </a:spcBef>
              <a:spcAft>
                <a:spcPts val="0"/>
              </a:spcAft>
              <a:buNone/>
            </a:pPr>
            <a:r>
              <a:rPr lang="en-US" sz="1200">
                <a:solidFill>
                  <a:schemeClr val="dk1"/>
                </a:solidFill>
                <a:latin typeface="Calibri"/>
                <a:ea typeface="Calibri"/>
                <a:cs typeface="Calibri"/>
                <a:sym typeface="Calibri"/>
              </a:rPr>
              <a:t>International Development</a:t>
            </a:r>
            <a:endParaRPr/>
          </a:p>
          <a:p>
            <a:pPr marL="0" marR="0" lvl="0" indent="0" algn="l" rtl="0">
              <a:spcBef>
                <a:spcPts val="450"/>
              </a:spcBef>
              <a:spcAft>
                <a:spcPts val="0"/>
              </a:spcAft>
              <a:buNone/>
            </a:pPr>
            <a:r>
              <a:rPr lang="en-US" sz="1200">
                <a:solidFill>
                  <a:schemeClr val="dk1"/>
                </a:solidFill>
                <a:latin typeface="Calibri"/>
                <a:ea typeface="Calibri"/>
                <a:cs typeface="Calibri"/>
                <a:sym typeface="Calibri"/>
              </a:rPr>
              <a:t>Social Policy &amp; Cultural Resources</a:t>
            </a:r>
            <a:endParaRPr/>
          </a:p>
          <a:p>
            <a:pPr marL="0" marR="0" lvl="0" indent="0" algn="l" rtl="0">
              <a:spcBef>
                <a:spcPts val="450"/>
              </a:spcBef>
              <a:spcAft>
                <a:spcPts val="0"/>
              </a:spcAft>
              <a:buNone/>
            </a:pPr>
            <a:r>
              <a:rPr lang="en-US" sz="1200">
                <a:solidFill>
                  <a:schemeClr val="dk1"/>
                </a:solidFill>
                <a:latin typeface="Calibri"/>
                <a:ea typeface="Calibri"/>
                <a:cs typeface="Calibri"/>
                <a:sym typeface="Calibri"/>
              </a:rPr>
              <a:t>Corporate Community Engagement</a:t>
            </a:r>
            <a:endParaRPr/>
          </a:p>
          <a:p>
            <a:pPr marL="0" marR="0" lvl="0" indent="0" algn="l" rtl="0">
              <a:spcBef>
                <a:spcPts val="450"/>
              </a:spcBef>
              <a:spcAft>
                <a:spcPts val="0"/>
              </a:spcAft>
              <a:buNone/>
            </a:pPr>
            <a:r>
              <a:rPr lang="en-US" sz="1200">
                <a:solidFill>
                  <a:schemeClr val="dk1"/>
                </a:solidFill>
                <a:latin typeface="Calibri"/>
                <a:ea typeface="Calibri"/>
                <a:cs typeface="Calibri"/>
                <a:sym typeface="Calibri"/>
              </a:rPr>
              <a:t>Organizational Governance &amp; Strategy</a:t>
            </a:r>
            <a:endParaRPr/>
          </a:p>
          <a:p>
            <a:pPr marL="0" marR="0" lvl="0" indent="0" algn="l" rtl="0">
              <a:spcBef>
                <a:spcPts val="450"/>
              </a:spcBef>
              <a:spcAft>
                <a:spcPts val="0"/>
              </a:spcAft>
              <a:buNone/>
            </a:pPr>
            <a:r>
              <a:rPr lang="en-US" sz="1200">
                <a:solidFill>
                  <a:schemeClr val="dk1"/>
                </a:solidFill>
                <a:latin typeface="Calibri"/>
                <a:ea typeface="Calibri"/>
                <a:cs typeface="Calibri"/>
                <a:sym typeface="Calibri"/>
              </a:rPr>
              <a:t>Commercial Agreement</a:t>
            </a:r>
            <a:endParaRPr/>
          </a:p>
        </p:txBody>
      </p:sp>
      <p:sp>
        <p:nvSpPr>
          <p:cNvPr id="229" name="Google Shape;229;p2"/>
          <p:cNvSpPr txBox="1"/>
          <p:nvPr/>
        </p:nvSpPr>
        <p:spPr>
          <a:xfrm>
            <a:off x="6373651" y="3155087"/>
            <a:ext cx="1835539" cy="2826415"/>
          </a:xfrm>
          <a:prstGeom prst="rect">
            <a:avLst/>
          </a:prstGeom>
          <a:solidFill>
            <a:srgbClr val="909DA8"/>
          </a:solidFill>
          <a:ln w="25400" cap="flat" cmpd="sng">
            <a:solidFill>
              <a:srgbClr val="3B434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b="1">
                <a:solidFill>
                  <a:schemeClr val="dk1"/>
                </a:solidFill>
                <a:latin typeface="Calibri"/>
                <a:ea typeface="Calibri"/>
                <a:cs typeface="Calibri"/>
                <a:sym typeface="Calibri"/>
              </a:rPr>
              <a:t>Services</a:t>
            </a:r>
            <a:endParaRPr/>
          </a:p>
          <a:p>
            <a:pPr marL="0" marR="0" lvl="0" indent="0" algn="l" rtl="0">
              <a:spcBef>
                <a:spcPts val="450"/>
              </a:spcBef>
              <a:spcAft>
                <a:spcPts val="0"/>
              </a:spcAft>
              <a:buNone/>
            </a:pPr>
            <a:r>
              <a:rPr lang="en-US" sz="1150">
                <a:solidFill>
                  <a:schemeClr val="dk1"/>
                </a:solidFill>
                <a:latin typeface="Calibri"/>
                <a:ea typeface="Calibri"/>
                <a:cs typeface="Calibri"/>
                <a:sym typeface="Calibri"/>
              </a:rPr>
              <a:t>Negotiation Audits</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Training &amp; Coaching</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Strategic Advising</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Issues &amp; Stakeholder Assessment</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Process Design</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Mediation</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Facilitation</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Stakeholder Engagement</a:t>
            </a:r>
            <a:endParaRPr/>
          </a:p>
          <a:p>
            <a:pPr marL="0" marR="0" lvl="0" indent="0" algn="l" rtl="0">
              <a:spcBef>
                <a:spcPts val="600"/>
              </a:spcBef>
              <a:spcAft>
                <a:spcPts val="0"/>
              </a:spcAft>
              <a:buNone/>
            </a:pPr>
            <a:r>
              <a:rPr lang="en-US" sz="1150">
                <a:solidFill>
                  <a:schemeClr val="dk1"/>
                </a:solidFill>
                <a:latin typeface="Calibri"/>
                <a:ea typeface="Calibri"/>
                <a:cs typeface="Calibri"/>
                <a:sym typeface="Calibri"/>
              </a:rPr>
              <a:t>Research &amp; Evaluation</a:t>
            </a:r>
            <a:endParaRPr/>
          </a:p>
        </p:txBody>
      </p:sp>
      <p:pic>
        <p:nvPicPr>
          <p:cNvPr id="3" name="Audio 2">
            <a:extLst>
              <a:ext uri="{FF2B5EF4-FFF2-40B4-BE49-F238E27FC236}">
                <a16:creationId xmlns:a16="http://schemas.microsoft.com/office/drawing/2014/main" id="{E961288B-331A-A2DB-2E61-7CF67A2043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420"/>
    </mc:Choice>
    <mc:Fallback>
      <p:transition spd="slow" advTm="1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1f4ef5c893f_0_6"/>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Implicit Bias</a:t>
            </a:r>
            <a:endParaRPr/>
          </a:p>
        </p:txBody>
      </p:sp>
      <p:sp>
        <p:nvSpPr>
          <p:cNvPr id="460" name="Google Shape;460;g1f4ef5c893f_0_6"/>
          <p:cNvSpPr txBox="1">
            <a:spLocks noGrp="1"/>
          </p:cNvSpPr>
          <p:nvPr>
            <p:ph type="body" idx="1"/>
          </p:nvPr>
        </p:nvSpPr>
        <p:spPr>
          <a:xfrm>
            <a:off x="7051783" y="2558008"/>
            <a:ext cx="1602900" cy="77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t>Address</a:t>
            </a:r>
            <a:endParaRPr sz="3200" dirty="0"/>
          </a:p>
        </p:txBody>
      </p:sp>
      <p:pic>
        <p:nvPicPr>
          <p:cNvPr id="461" name="Google Shape;461;g1f4ef5c893f_0_6"/>
          <p:cNvPicPr preferRelativeResize="0"/>
          <p:nvPr/>
        </p:nvPicPr>
        <p:blipFill>
          <a:blip r:embed="rId5">
            <a:alphaModFix/>
          </a:blip>
          <a:stretch>
            <a:fillRect/>
          </a:stretch>
        </p:blipFill>
        <p:spPr>
          <a:xfrm>
            <a:off x="6837040" y="3093558"/>
            <a:ext cx="1817643" cy="2072091"/>
          </a:xfrm>
          <a:prstGeom prst="rect">
            <a:avLst/>
          </a:prstGeom>
          <a:noFill/>
          <a:ln>
            <a:noFill/>
          </a:ln>
        </p:spPr>
      </p:pic>
      <p:pic>
        <p:nvPicPr>
          <p:cNvPr id="462" name="Google Shape;462;g1f4ef5c893f_0_6"/>
          <p:cNvPicPr preferRelativeResize="0"/>
          <p:nvPr/>
        </p:nvPicPr>
        <p:blipFill>
          <a:blip r:embed="rId6">
            <a:alphaModFix/>
          </a:blip>
          <a:stretch>
            <a:fillRect/>
          </a:stretch>
        </p:blipFill>
        <p:spPr>
          <a:xfrm>
            <a:off x="320119" y="3224327"/>
            <a:ext cx="2076550" cy="2188161"/>
          </a:xfrm>
          <a:prstGeom prst="rect">
            <a:avLst/>
          </a:prstGeom>
          <a:noFill/>
          <a:ln>
            <a:noFill/>
          </a:ln>
        </p:spPr>
      </p:pic>
      <p:sp>
        <p:nvSpPr>
          <p:cNvPr id="463" name="Google Shape;463;g1f4ef5c893f_0_6"/>
          <p:cNvSpPr txBox="1">
            <a:spLocks noGrp="1"/>
          </p:cNvSpPr>
          <p:nvPr>
            <p:ph type="body" idx="1"/>
          </p:nvPr>
        </p:nvSpPr>
        <p:spPr>
          <a:xfrm>
            <a:off x="646184" y="2558346"/>
            <a:ext cx="1602900" cy="77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t>Identify</a:t>
            </a:r>
            <a:endParaRPr sz="3200" dirty="0"/>
          </a:p>
        </p:txBody>
      </p:sp>
      <p:pic>
        <p:nvPicPr>
          <p:cNvPr id="3" name="Graphic 2" descr="Badge Question Mark with solid fill">
            <a:extLst>
              <a:ext uri="{FF2B5EF4-FFF2-40B4-BE49-F238E27FC236}">
                <a16:creationId xmlns:a16="http://schemas.microsoft.com/office/drawing/2014/main" id="{76081EC7-3A94-A80C-40FC-AA6139EE7A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5892" y="3424473"/>
            <a:ext cx="1719276" cy="1719276"/>
          </a:xfrm>
          <a:prstGeom prst="rect">
            <a:avLst/>
          </a:prstGeom>
        </p:spPr>
      </p:pic>
      <p:sp>
        <p:nvSpPr>
          <p:cNvPr id="4" name="Google Shape;463;g1f4ef5c893f_0_6">
            <a:extLst>
              <a:ext uri="{FF2B5EF4-FFF2-40B4-BE49-F238E27FC236}">
                <a16:creationId xmlns:a16="http://schemas.microsoft.com/office/drawing/2014/main" id="{251E084F-02A5-68D0-74E1-4643573604BB}"/>
              </a:ext>
            </a:extLst>
          </p:cNvPr>
          <p:cNvSpPr txBox="1">
            <a:spLocks/>
          </p:cNvSpPr>
          <p:nvPr/>
        </p:nvSpPr>
        <p:spPr>
          <a:xfrm>
            <a:off x="2611412" y="2558008"/>
            <a:ext cx="1602900" cy="77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Noto Sans Symbols"/>
              <a:buChar char="■"/>
              <a:defRPr sz="2000" b="0" i="0" u="none" strike="noStrike" cap="none">
                <a:solidFill>
                  <a:srgbClr val="5959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9pPr>
          </a:lstStyle>
          <a:p>
            <a:pPr marL="0" indent="0" algn="ctr">
              <a:buFont typeface="Noto Sans Symbols"/>
              <a:buNone/>
            </a:pPr>
            <a:r>
              <a:rPr lang="en-US" sz="3200" dirty="0"/>
              <a:t>Ask</a:t>
            </a:r>
          </a:p>
        </p:txBody>
      </p:sp>
      <p:pic>
        <p:nvPicPr>
          <p:cNvPr id="6" name="Graphic 5" descr="Employee badge outline">
            <a:extLst>
              <a:ext uri="{FF2B5EF4-FFF2-40B4-BE49-F238E27FC236}">
                <a16:creationId xmlns:a16="http://schemas.microsoft.com/office/drawing/2014/main" id="{31B2D599-8380-C620-4766-C49BF02599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9313" y="3226563"/>
            <a:ext cx="1817643" cy="1817643"/>
          </a:xfrm>
          <a:prstGeom prst="rect">
            <a:avLst/>
          </a:prstGeom>
        </p:spPr>
      </p:pic>
      <p:sp>
        <p:nvSpPr>
          <p:cNvPr id="7" name="Google Shape;460;g1f4ef5c893f_0_6">
            <a:extLst>
              <a:ext uri="{FF2B5EF4-FFF2-40B4-BE49-F238E27FC236}">
                <a16:creationId xmlns:a16="http://schemas.microsoft.com/office/drawing/2014/main" id="{BF27F8BC-85C0-8BFD-6E42-323FE1F5A017}"/>
              </a:ext>
            </a:extLst>
          </p:cNvPr>
          <p:cNvSpPr txBox="1">
            <a:spLocks/>
          </p:cNvSpPr>
          <p:nvPr/>
        </p:nvSpPr>
        <p:spPr>
          <a:xfrm>
            <a:off x="4724226" y="2558008"/>
            <a:ext cx="1602900" cy="77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Noto Sans Symbols"/>
              <a:buChar char="■"/>
              <a:defRPr sz="2000" b="0" i="0" u="none" strike="noStrike" cap="none">
                <a:solidFill>
                  <a:srgbClr val="5959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Rockwell"/>
                <a:ea typeface="Rockwell"/>
                <a:cs typeface="Rockwell"/>
                <a:sym typeface="Rockwell"/>
              </a:defRPr>
            </a:lvl9pPr>
          </a:lstStyle>
          <a:p>
            <a:pPr marL="0" indent="0">
              <a:buFont typeface="Noto Sans Symbols"/>
              <a:buNone/>
            </a:pPr>
            <a:r>
              <a:rPr lang="en-US" sz="3200" dirty="0"/>
              <a:t>Name</a:t>
            </a:r>
          </a:p>
        </p:txBody>
      </p:sp>
      <p:pic>
        <p:nvPicPr>
          <p:cNvPr id="5" name="Audio 4">
            <a:extLst>
              <a:ext uri="{FF2B5EF4-FFF2-40B4-BE49-F238E27FC236}">
                <a16:creationId xmlns:a16="http://schemas.microsoft.com/office/drawing/2014/main" id="{B793AE19-9699-5717-0680-BA1B79F2B3D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5134"/>
    </mc:Choice>
    <mc:Fallback>
      <p:transition spd="slow" advTm="17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4"/>
          <p:cNvSpPr txBox="1">
            <a:spLocks noGrp="1"/>
          </p:cNvSpPr>
          <p:nvPr>
            <p:ph type="title"/>
          </p:nvPr>
        </p:nvSpPr>
        <p:spPr>
          <a:xfrm>
            <a:off x="533400" y="424796"/>
            <a:ext cx="7064522" cy="789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600"/>
              <a:buFont typeface="Calibri"/>
              <a:buNone/>
            </a:pPr>
            <a:r>
              <a:rPr lang="en-US"/>
              <a:t>Questions and Discussion</a:t>
            </a:r>
            <a:endParaRPr/>
          </a:p>
        </p:txBody>
      </p:sp>
      <p:sp>
        <p:nvSpPr>
          <p:cNvPr id="476" name="Google Shape;476;p2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477" name="Google Shape;477;p24"/>
          <p:cNvPicPr preferRelativeResize="0">
            <a:picLocks noGrp="1"/>
          </p:cNvPicPr>
          <p:nvPr>
            <p:ph type="pic" idx="2"/>
          </p:nvPr>
        </p:nvPicPr>
        <p:blipFill rotWithShape="1">
          <a:blip r:embed="rId5">
            <a:alphaModFix/>
          </a:blip>
          <a:srcRect t="10358" b="10358"/>
          <a:stretch/>
        </p:blipFill>
        <p:spPr>
          <a:xfrm>
            <a:off x="485775" y="1798639"/>
            <a:ext cx="8172450" cy="4319587"/>
          </a:xfrm>
          <a:prstGeom prst="rect">
            <a:avLst/>
          </a:prstGeom>
          <a:solidFill>
            <a:srgbClr val="D8D8D8"/>
          </a:solidFill>
          <a:ln>
            <a:noFill/>
          </a:ln>
        </p:spPr>
      </p:pic>
      <p:pic>
        <p:nvPicPr>
          <p:cNvPr id="3" name="Audio 2">
            <a:extLst>
              <a:ext uri="{FF2B5EF4-FFF2-40B4-BE49-F238E27FC236}">
                <a16:creationId xmlns:a16="http://schemas.microsoft.com/office/drawing/2014/main" id="{74EDF72B-5B44-C246-695E-763F50E2D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advTm="241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title"/>
          </p:nvPr>
        </p:nvSpPr>
        <p:spPr>
          <a:xfrm>
            <a:off x="685800" y="580693"/>
            <a:ext cx="8555785" cy="378950"/>
          </a:xfrm>
          <a:prstGeom prst="rect">
            <a:avLst/>
          </a:prstGeom>
          <a:noFill/>
          <a:ln>
            <a:noFill/>
          </a:ln>
        </p:spPr>
        <p:txBody>
          <a:bodyPr spcFirstLastPara="1" wrap="square" lIns="0" tIns="9525" rIns="0" bIns="0" anchor="t" anchorCtr="0">
            <a:spAutoFit/>
          </a:bodyPr>
          <a:lstStyle/>
          <a:p>
            <a:pPr marL="9525" lvl="0" indent="0" algn="l" rtl="0">
              <a:spcBef>
                <a:spcPts val="0"/>
              </a:spcBef>
              <a:spcAft>
                <a:spcPts val="0"/>
              </a:spcAft>
              <a:buClr>
                <a:schemeClr val="lt1"/>
              </a:buClr>
              <a:buSzPts val="2400"/>
              <a:buFont typeface="Arial"/>
              <a:buNone/>
            </a:pPr>
            <a:r>
              <a:rPr lang="en-US" sz="2400">
                <a:latin typeface="Arial"/>
                <a:ea typeface="Arial"/>
                <a:cs typeface="Arial"/>
                <a:sym typeface="Arial"/>
              </a:rPr>
              <a:t>What People Say at Public Meetings About New Housing</a:t>
            </a:r>
            <a:endParaRPr sz="2400">
              <a:latin typeface="Arial"/>
              <a:ea typeface="Arial"/>
              <a:cs typeface="Arial"/>
              <a:sym typeface="Arial"/>
            </a:endParaRPr>
          </a:p>
        </p:txBody>
      </p:sp>
      <p:pic>
        <p:nvPicPr>
          <p:cNvPr id="236" name="Google Shape;236;p3"/>
          <p:cNvPicPr preferRelativeResize="0"/>
          <p:nvPr/>
        </p:nvPicPr>
        <p:blipFill rotWithShape="1">
          <a:blip r:embed="rId5">
            <a:alphaModFix/>
          </a:blip>
          <a:srcRect/>
          <a:stretch/>
        </p:blipFill>
        <p:spPr>
          <a:xfrm>
            <a:off x="326629" y="2530026"/>
            <a:ext cx="8441087" cy="2681021"/>
          </a:xfrm>
          <a:prstGeom prst="rect">
            <a:avLst/>
          </a:prstGeom>
          <a:noFill/>
          <a:ln>
            <a:noFill/>
          </a:ln>
        </p:spPr>
      </p:pic>
      <p:sp>
        <p:nvSpPr>
          <p:cNvPr id="237" name="Google Shape;237;p3"/>
          <p:cNvSpPr txBox="1"/>
          <p:nvPr/>
        </p:nvSpPr>
        <p:spPr>
          <a:xfrm>
            <a:off x="3114960" y="5782970"/>
            <a:ext cx="5901690" cy="136576"/>
          </a:xfrm>
          <a:prstGeom prst="rect">
            <a:avLst/>
          </a:prstGeom>
          <a:noFill/>
          <a:ln>
            <a:noFill/>
          </a:ln>
        </p:spPr>
        <p:txBody>
          <a:bodyPr spcFirstLastPara="1" wrap="square" lIns="0" tIns="9525" rIns="0" bIns="0" anchor="t" anchorCtr="0">
            <a:spAutoFit/>
          </a:bodyPr>
          <a:lstStyle/>
          <a:p>
            <a:pPr marL="9525" marR="0" lvl="0" indent="0" algn="l" rtl="0">
              <a:spcBef>
                <a:spcPts val="0"/>
              </a:spcBef>
              <a:spcAft>
                <a:spcPts val="0"/>
              </a:spcAft>
              <a:buNone/>
            </a:pPr>
            <a:r>
              <a:rPr lang="en-US" sz="825">
                <a:solidFill>
                  <a:srgbClr val="7E7E7E"/>
                </a:solidFill>
                <a:latin typeface="Arial"/>
                <a:ea typeface="Arial"/>
                <a:cs typeface="Arial"/>
                <a:sym typeface="Arial"/>
              </a:rPr>
              <a:t>Source: https://</a:t>
            </a:r>
            <a:r>
              <a:rPr lang="en-US" sz="825" u="sng">
                <a:solidFill>
                  <a:srgbClr val="7E7E7E"/>
                </a:solidFill>
                <a:latin typeface="Arial"/>
                <a:ea typeface="Arial"/>
                <a:cs typeface="Arial"/>
                <a:sym typeface="Arial"/>
                <a:hlinkClick r:id="rId6">
                  <a:extLst>
                    <a:ext uri="{A12FA001-AC4F-418D-AE19-62706E023703}">
                      <ahyp:hlinkClr xmlns:ahyp="http://schemas.microsoft.com/office/drawing/2018/hyperlinkcolor" val="tx"/>
                    </a:ext>
                  </a:extLst>
                </a:hlinkClick>
              </a:rPr>
              <a:t>www.chapa.org/sites/default/files/Katherine%20Levine%20Einstein%20zoning_participation_CHAPA.pdf</a:t>
            </a:r>
            <a:endParaRPr sz="825">
              <a:solidFill>
                <a:srgbClr val="000000"/>
              </a:solidFill>
              <a:latin typeface="Arial"/>
              <a:ea typeface="Arial"/>
              <a:cs typeface="Arial"/>
              <a:sym typeface="Arial"/>
            </a:endParaRPr>
          </a:p>
        </p:txBody>
      </p:sp>
      <p:sp>
        <p:nvSpPr>
          <p:cNvPr id="238" name="Google Shape;238;p3"/>
          <p:cNvSpPr txBox="1">
            <a:spLocks noGrp="1"/>
          </p:cNvSpPr>
          <p:nvPr>
            <p:ph type="sldNum" idx="12"/>
          </p:nvPr>
        </p:nvSpPr>
        <p:spPr>
          <a:xfrm>
            <a:off x="6553200" y="5541169"/>
            <a:ext cx="2133600" cy="3571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pic>
        <p:nvPicPr>
          <p:cNvPr id="3" name="Audio 2">
            <a:extLst>
              <a:ext uri="{FF2B5EF4-FFF2-40B4-BE49-F238E27FC236}">
                <a16:creationId xmlns:a16="http://schemas.microsoft.com/office/drawing/2014/main" id="{D74F963F-B200-76B5-C221-F329F3EA8F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044"/>
    </mc:Choice>
    <mc:Fallback>
      <p:transition spd="slow" advTm="5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6"/>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What do people need?</a:t>
            </a:r>
            <a:endParaRPr/>
          </a:p>
        </p:txBody>
      </p:sp>
      <p:sp>
        <p:nvSpPr>
          <p:cNvPr id="258" name="Google Shape;258;p6"/>
          <p:cNvSpPr txBox="1">
            <a:spLocks noGrp="1"/>
          </p:cNvSpPr>
          <p:nvPr>
            <p:ph type="body" idx="1"/>
          </p:nvPr>
        </p:nvSpPr>
        <p:spPr>
          <a:xfrm>
            <a:off x="628650" y="2438400"/>
            <a:ext cx="3790950" cy="335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b="1"/>
              <a:t>MOST</a:t>
            </a:r>
            <a:endParaRPr/>
          </a:p>
          <a:p>
            <a:pPr marL="457200" lvl="0" indent="-342900" algn="l" rtl="0">
              <a:lnSpc>
                <a:spcPct val="90000"/>
              </a:lnSpc>
              <a:spcBef>
                <a:spcPts val="1000"/>
              </a:spcBef>
              <a:spcAft>
                <a:spcPts val="0"/>
              </a:spcAft>
              <a:buClr>
                <a:schemeClr val="dk1"/>
              </a:buClr>
              <a:buSzPts val="1800"/>
              <a:buChar char="■"/>
            </a:pPr>
            <a:r>
              <a:rPr lang="en-US"/>
              <a:t>Offense as defense</a:t>
            </a:r>
            <a:endParaRPr/>
          </a:p>
          <a:p>
            <a:pPr marL="457200" lvl="0" indent="-342900" algn="l" rtl="0">
              <a:lnSpc>
                <a:spcPct val="90000"/>
              </a:lnSpc>
              <a:spcBef>
                <a:spcPts val="1000"/>
              </a:spcBef>
              <a:spcAft>
                <a:spcPts val="0"/>
              </a:spcAft>
              <a:buClr>
                <a:schemeClr val="dk1"/>
              </a:buClr>
              <a:buSzPts val="1800"/>
              <a:buChar char="■"/>
            </a:pPr>
            <a:r>
              <a:rPr lang="en-US"/>
              <a:t>Release</a:t>
            </a:r>
            <a:endParaRPr/>
          </a:p>
          <a:p>
            <a:pPr marL="457200" lvl="0" indent="-342900" algn="l" rtl="0">
              <a:lnSpc>
                <a:spcPct val="90000"/>
              </a:lnSpc>
              <a:spcBef>
                <a:spcPts val="1000"/>
              </a:spcBef>
              <a:spcAft>
                <a:spcPts val="0"/>
              </a:spcAft>
              <a:buClr>
                <a:schemeClr val="dk1"/>
              </a:buClr>
              <a:buSzPts val="1800"/>
              <a:buChar char="■"/>
            </a:pPr>
            <a:r>
              <a:rPr lang="en-US"/>
              <a:t>Acknowledgement</a:t>
            </a:r>
            <a:endParaRPr/>
          </a:p>
          <a:p>
            <a:pPr marL="457200" lvl="0" indent="-342900" algn="l" rtl="0">
              <a:lnSpc>
                <a:spcPct val="90000"/>
              </a:lnSpc>
              <a:spcBef>
                <a:spcPts val="1000"/>
              </a:spcBef>
              <a:spcAft>
                <a:spcPts val="0"/>
              </a:spcAft>
              <a:buClr>
                <a:schemeClr val="dk1"/>
              </a:buClr>
              <a:buSzPts val="1800"/>
              <a:buChar char="■"/>
            </a:pPr>
            <a:r>
              <a:rPr lang="en-US"/>
              <a:t>Agency and influence</a:t>
            </a:r>
            <a:endParaRPr/>
          </a:p>
          <a:p>
            <a:pPr marL="457200" lvl="0" indent="-342900" algn="l" rtl="0">
              <a:lnSpc>
                <a:spcPct val="90000"/>
              </a:lnSpc>
              <a:spcBef>
                <a:spcPts val="1000"/>
              </a:spcBef>
              <a:spcAft>
                <a:spcPts val="0"/>
              </a:spcAft>
              <a:buClr>
                <a:schemeClr val="dk1"/>
              </a:buClr>
              <a:buSzPts val="1800"/>
              <a:buChar char="■"/>
            </a:pPr>
            <a:r>
              <a:rPr lang="en-US"/>
              <a:t>A semblance of fairness</a:t>
            </a:r>
            <a:endParaRPr/>
          </a:p>
          <a:p>
            <a:pPr marL="457200" lvl="0" indent="-228600" algn="l" rtl="0">
              <a:lnSpc>
                <a:spcPct val="90000"/>
              </a:lnSpc>
              <a:spcBef>
                <a:spcPts val="1000"/>
              </a:spcBef>
              <a:spcAft>
                <a:spcPts val="0"/>
              </a:spcAft>
              <a:buClr>
                <a:schemeClr val="dk1"/>
              </a:buClr>
              <a:buSzPts val="1800"/>
              <a:buNone/>
            </a:pPr>
            <a:endParaRPr/>
          </a:p>
          <a:p>
            <a:pPr marL="457200" lvl="0" indent="-228600" algn="l" rtl="0">
              <a:lnSpc>
                <a:spcPct val="90000"/>
              </a:lnSpc>
              <a:spcBef>
                <a:spcPts val="1000"/>
              </a:spcBef>
              <a:spcAft>
                <a:spcPts val="0"/>
              </a:spcAft>
              <a:buClr>
                <a:schemeClr val="dk1"/>
              </a:buClr>
              <a:buSzPts val="1800"/>
              <a:buNone/>
            </a:pPr>
            <a:endParaRPr/>
          </a:p>
        </p:txBody>
      </p:sp>
      <p:sp>
        <p:nvSpPr>
          <p:cNvPr id="259" name="Google Shape;259;p6"/>
          <p:cNvSpPr txBox="1"/>
          <p:nvPr/>
        </p:nvSpPr>
        <p:spPr>
          <a:xfrm>
            <a:off x="4724402" y="2436950"/>
            <a:ext cx="3943350" cy="3352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1800"/>
              <a:buFont typeface="Noto Sans Symbols"/>
              <a:buNone/>
            </a:pPr>
            <a:r>
              <a:rPr lang="en-US" sz="2000" b="1">
                <a:solidFill>
                  <a:srgbClr val="595959"/>
                </a:solidFill>
                <a:latin typeface="Calibri"/>
                <a:ea typeface="Calibri"/>
                <a:cs typeface="Calibri"/>
                <a:sym typeface="Calibri"/>
              </a:rPr>
              <a:t>AND SOME</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000">
                <a:solidFill>
                  <a:srgbClr val="595959"/>
                </a:solidFill>
                <a:latin typeface="Calibri"/>
                <a:ea typeface="Calibri"/>
                <a:cs typeface="Calibri"/>
                <a:sym typeface="Calibri"/>
              </a:rPr>
              <a:t>Disruption</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000">
                <a:solidFill>
                  <a:srgbClr val="595959"/>
                </a:solidFill>
                <a:latin typeface="Calibri"/>
                <a:ea typeface="Calibri"/>
                <a:cs typeface="Calibri"/>
                <a:sym typeface="Calibri"/>
              </a:rPr>
              <a:t>Leverage</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000">
                <a:solidFill>
                  <a:srgbClr val="595959"/>
                </a:solidFill>
                <a:latin typeface="Calibri"/>
                <a:ea typeface="Calibri"/>
                <a:cs typeface="Calibri"/>
                <a:sym typeface="Calibri"/>
              </a:rPr>
              <a:t>Power</a:t>
            </a:r>
            <a:endParaRPr/>
          </a:p>
          <a:p>
            <a:pPr marL="457200" marR="0" lvl="0" indent="-228600" algn="l" rtl="0">
              <a:lnSpc>
                <a:spcPct val="90000"/>
              </a:lnSpc>
              <a:spcBef>
                <a:spcPts val="1000"/>
              </a:spcBef>
              <a:spcAft>
                <a:spcPts val="0"/>
              </a:spcAft>
              <a:buClr>
                <a:schemeClr val="dk1"/>
              </a:buClr>
              <a:buSzPts val="1800"/>
              <a:buFont typeface="Noto Sans Symbols"/>
              <a:buNone/>
            </a:pPr>
            <a:endParaRPr sz="2000">
              <a:solidFill>
                <a:srgbClr val="595959"/>
              </a:solidFill>
              <a:latin typeface="Calibri"/>
              <a:ea typeface="Calibri"/>
              <a:cs typeface="Calibri"/>
              <a:sym typeface="Calibri"/>
            </a:endParaRPr>
          </a:p>
        </p:txBody>
      </p:sp>
      <p:pic>
        <p:nvPicPr>
          <p:cNvPr id="3" name="Audio 2">
            <a:extLst>
              <a:ext uri="{FF2B5EF4-FFF2-40B4-BE49-F238E27FC236}">
                <a16:creationId xmlns:a16="http://schemas.microsoft.com/office/drawing/2014/main" id="{FC6A376F-CB54-B944-B765-092E61896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273"/>
    </mc:Choice>
    <mc:Fallback>
      <p:transition spd="slow" advTm="10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Tools We Won’t Cover in this Module but Important!</a:t>
            </a:r>
            <a:endParaRPr/>
          </a:p>
        </p:txBody>
      </p:sp>
      <p:sp>
        <p:nvSpPr>
          <p:cNvPr id="271" name="Google Shape;271;p23"/>
          <p:cNvSpPr txBox="1">
            <a:spLocks noGrp="1"/>
          </p:cNvSpPr>
          <p:nvPr>
            <p:ph type="body" idx="1"/>
          </p:nvPr>
        </p:nvSpPr>
        <p:spPr>
          <a:xfrm>
            <a:off x="533400" y="1825625"/>
            <a:ext cx="417195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sz="2800"/>
              <a:t>Norms and groundrules</a:t>
            </a:r>
            <a:endParaRPr sz="2800"/>
          </a:p>
          <a:p>
            <a:pPr marL="457200" lvl="0" indent="-342900" algn="l" rtl="0">
              <a:lnSpc>
                <a:spcPct val="90000"/>
              </a:lnSpc>
              <a:spcBef>
                <a:spcPts val="1000"/>
              </a:spcBef>
              <a:spcAft>
                <a:spcPts val="0"/>
              </a:spcAft>
              <a:buClr>
                <a:schemeClr val="dk1"/>
              </a:buClr>
              <a:buSzPts val="1800"/>
              <a:buChar char="■"/>
            </a:pPr>
            <a:r>
              <a:rPr lang="en-US" sz="2800"/>
              <a:t>Time limits</a:t>
            </a:r>
            <a:endParaRPr/>
          </a:p>
          <a:p>
            <a:pPr marL="457200" lvl="0" indent="-342900" algn="l" rtl="0">
              <a:lnSpc>
                <a:spcPct val="90000"/>
              </a:lnSpc>
              <a:spcBef>
                <a:spcPts val="1000"/>
              </a:spcBef>
              <a:spcAft>
                <a:spcPts val="0"/>
              </a:spcAft>
              <a:buClr>
                <a:schemeClr val="dk1"/>
              </a:buClr>
              <a:buSzPts val="1800"/>
              <a:buChar char="■"/>
            </a:pPr>
            <a:r>
              <a:rPr lang="en-US" sz="2800"/>
              <a:t>Structured agendas</a:t>
            </a:r>
            <a:endParaRPr/>
          </a:p>
          <a:p>
            <a:pPr marL="457200" lvl="0" indent="-342900" algn="l" rtl="0">
              <a:lnSpc>
                <a:spcPct val="90000"/>
              </a:lnSpc>
              <a:spcBef>
                <a:spcPts val="1000"/>
              </a:spcBef>
              <a:spcAft>
                <a:spcPts val="0"/>
              </a:spcAft>
              <a:buClr>
                <a:schemeClr val="dk1"/>
              </a:buClr>
              <a:buSzPts val="1800"/>
              <a:buChar char="■"/>
            </a:pPr>
            <a:r>
              <a:rPr lang="en-US" sz="2800"/>
              <a:t>Spatial arrangements</a:t>
            </a:r>
            <a:endParaRPr/>
          </a:p>
          <a:p>
            <a:pPr marL="457200" lvl="0" indent="-342900" algn="l" rtl="0">
              <a:lnSpc>
                <a:spcPct val="90000"/>
              </a:lnSpc>
              <a:spcBef>
                <a:spcPts val="1000"/>
              </a:spcBef>
              <a:spcAft>
                <a:spcPts val="0"/>
              </a:spcAft>
              <a:buClr>
                <a:schemeClr val="dk1"/>
              </a:buClr>
              <a:buSzPts val="1800"/>
              <a:buChar char="■"/>
            </a:pPr>
            <a:r>
              <a:rPr lang="en-US" sz="2800"/>
              <a:t>Stakeholder assessment</a:t>
            </a:r>
            <a:endParaRPr/>
          </a:p>
          <a:p>
            <a:pPr marL="114300" lvl="0" indent="0" algn="l" rtl="0">
              <a:lnSpc>
                <a:spcPct val="90000"/>
              </a:lnSpc>
              <a:spcBef>
                <a:spcPts val="1000"/>
              </a:spcBef>
              <a:spcAft>
                <a:spcPts val="0"/>
              </a:spcAft>
              <a:buSzPts val="1800"/>
              <a:buNone/>
            </a:pPr>
            <a:endParaRPr/>
          </a:p>
          <a:p>
            <a:pPr marL="457200" lvl="0" indent="-228600" algn="l" rtl="0">
              <a:lnSpc>
                <a:spcPct val="90000"/>
              </a:lnSpc>
              <a:spcBef>
                <a:spcPts val="1000"/>
              </a:spcBef>
              <a:spcAft>
                <a:spcPts val="0"/>
              </a:spcAft>
              <a:buClr>
                <a:schemeClr val="dk1"/>
              </a:buClr>
              <a:buSzPts val="1800"/>
              <a:buNone/>
            </a:pPr>
            <a:endParaRPr/>
          </a:p>
        </p:txBody>
      </p:sp>
      <p:sp>
        <p:nvSpPr>
          <p:cNvPr id="272" name="Google Shape;272;p23"/>
          <p:cNvSpPr txBox="1"/>
          <p:nvPr/>
        </p:nvSpPr>
        <p:spPr>
          <a:xfrm>
            <a:off x="4876800" y="1822450"/>
            <a:ext cx="4171950" cy="4351200"/>
          </a:xfrm>
          <a:prstGeom prst="rect">
            <a:avLst/>
          </a:prstGeom>
          <a:noFill/>
          <a:ln>
            <a:noFill/>
          </a:ln>
        </p:spPr>
        <p:txBody>
          <a:bodyPr spcFirstLastPara="1" wrap="square" lIns="91425" tIns="45700" rIns="91425" bIns="45700" anchor="t" anchorCtr="0">
            <a:normAutofit/>
          </a:bodyPr>
          <a:lstStyle/>
          <a:p>
            <a:pPr marL="457200" marR="0" lvl="0" indent="-342900" algn="l" rtl="0">
              <a:lnSpc>
                <a:spcPct val="90000"/>
              </a:lnSpc>
              <a:spcBef>
                <a:spcPts val="1000"/>
              </a:spcBef>
              <a:spcAft>
                <a:spcPts val="0"/>
              </a:spcAft>
              <a:buClr>
                <a:schemeClr val="dk1"/>
              </a:buClr>
              <a:buSzPts val="1800"/>
              <a:buFont typeface="Noto Sans Symbols"/>
              <a:buChar char="●"/>
            </a:pPr>
            <a:r>
              <a:rPr lang="en-US" sz="2800">
                <a:solidFill>
                  <a:srgbClr val="595959"/>
                </a:solidFill>
                <a:latin typeface="Calibri"/>
                <a:ea typeface="Calibri"/>
                <a:cs typeface="Calibri"/>
                <a:sym typeface="Calibri"/>
              </a:rPr>
              <a:t>Diverse meeting formats</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800">
                <a:solidFill>
                  <a:srgbClr val="595959"/>
                </a:solidFill>
                <a:latin typeface="Calibri"/>
                <a:ea typeface="Calibri"/>
                <a:cs typeface="Calibri"/>
                <a:sym typeface="Calibri"/>
              </a:rPr>
              <a:t>Quality audio-visual</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800">
                <a:solidFill>
                  <a:srgbClr val="595959"/>
                </a:solidFill>
                <a:latin typeface="Calibri"/>
                <a:ea typeface="Calibri"/>
                <a:cs typeface="Calibri"/>
                <a:sym typeface="Calibri"/>
              </a:rPr>
              <a:t>Multiple means to participate</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800">
                <a:solidFill>
                  <a:srgbClr val="595959"/>
                </a:solidFill>
                <a:latin typeface="Calibri"/>
                <a:ea typeface="Calibri"/>
                <a:cs typeface="Calibri"/>
                <a:sym typeface="Calibri"/>
              </a:rPr>
              <a:t>Timing and sequencing</a:t>
            </a:r>
            <a:endParaRPr/>
          </a:p>
          <a:p>
            <a:pPr marL="457200" marR="0" lvl="0" indent="-342900" algn="l" rtl="0">
              <a:lnSpc>
                <a:spcPct val="90000"/>
              </a:lnSpc>
              <a:spcBef>
                <a:spcPts val="1000"/>
              </a:spcBef>
              <a:spcAft>
                <a:spcPts val="0"/>
              </a:spcAft>
              <a:buClr>
                <a:schemeClr val="dk1"/>
              </a:buClr>
              <a:buSzPts val="1800"/>
              <a:buFont typeface="Noto Sans Symbols"/>
              <a:buChar char="●"/>
            </a:pPr>
            <a:r>
              <a:rPr lang="en-US" sz="2800">
                <a:solidFill>
                  <a:srgbClr val="595959"/>
                </a:solidFill>
                <a:latin typeface="Calibri"/>
                <a:ea typeface="Calibri"/>
                <a:cs typeface="Calibri"/>
                <a:sym typeface="Calibri"/>
              </a:rPr>
              <a:t>Offer options not decisions</a:t>
            </a:r>
            <a:endParaRPr/>
          </a:p>
          <a:p>
            <a:pPr marL="457200" marR="0" lvl="0" indent="-228600" algn="l" rtl="0">
              <a:lnSpc>
                <a:spcPct val="90000"/>
              </a:lnSpc>
              <a:spcBef>
                <a:spcPts val="1000"/>
              </a:spcBef>
              <a:spcAft>
                <a:spcPts val="0"/>
              </a:spcAft>
              <a:buClr>
                <a:schemeClr val="dk1"/>
              </a:buClr>
              <a:buSzPts val="1800"/>
              <a:buFont typeface="Noto Sans Symbols"/>
              <a:buNone/>
            </a:pPr>
            <a:endParaRPr sz="2000">
              <a:solidFill>
                <a:srgbClr val="595959"/>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1800"/>
              <a:buFont typeface="Noto Sans Symbols"/>
              <a:buNone/>
            </a:pPr>
            <a:endParaRPr sz="2000">
              <a:solidFill>
                <a:srgbClr val="595959"/>
              </a:solidFill>
              <a:latin typeface="Calibri"/>
              <a:ea typeface="Calibri"/>
              <a:cs typeface="Calibri"/>
              <a:sym typeface="Calibri"/>
            </a:endParaRPr>
          </a:p>
        </p:txBody>
      </p:sp>
      <p:pic>
        <p:nvPicPr>
          <p:cNvPr id="3" name="Audio 2">
            <a:extLst>
              <a:ext uri="{FF2B5EF4-FFF2-40B4-BE49-F238E27FC236}">
                <a16:creationId xmlns:a16="http://schemas.microsoft.com/office/drawing/2014/main" id="{8E5F3187-9AA8-5B23-9716-E7DEC1658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649"/>
    </mc:Choice>
    <mc:Fallback>
      <p:transition spd="slow" advTm="56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Elements for Success</a:t>
            </a:r>
            <a:endParaRPr/>
          </a:p>
        </p:txBody>
      </p:sp>
      <p:sp>
        <p:nvSpPr>
          <p:cNvPr id="278" name="Google Shape;278;p8"/>
          <p:cNvSpPr txBox="1">
            <a:spLocks noGrp="1"/>
          </p:cNvSpPr>
          <p:nvPr>
            <p:ph type="body" idx="1"/>
          </p:nvPr>
        </p:nvSpPr>
        <p:spPr>
          <a:xfrm>
            <a:off x="628650" y="2514600"/>
            <a:ext cx="7886700" cy="2822575"/>
          </a:xfrm>
          <a:prstGeom prst="rect">
            <a:avLst/>
          </a:prstGeom>
          <a:noFill/>
          <a:ln>
            <a:noFill/>
          </a:ln>
        </p:spPr>
        <p:txBody>
          <a:bodyPr spcFirstLastPara="1" wrap="square" lIns="91425" tIns="45700" rIns="91425" bIns="45700" anchor="t" anchorCtr="0">
            <a:normAutofit fontScale="77500" lnSpcReduction="20000"/>
          </a:bodyPr>
          <a:lstStyle/>
          <a:p>
            <a:pPr marL="114300" lvl="0" indent="0" algn="ctr" rtl="0">
              <a:lnSpc>
                <a:spcPct val="90000"/>
              </a:lnSpc>
              <a:spcBef>
                <a:spcPts val="1000"/>
              </a:spcBef>
              <a:spcAft>
                <a:spcPts val="0"/>
              </a:spcAft>
              <a:buSzPct val="48387"/>
              <a:buNone/>
            </a:pPr>
            <a:r>
              <a:rPr lang="en-US" sz="4800"/>
              <a:t>Intent</a:t>
            </a:r>
            <a:endParaRPr/>
          </a:p>
          <a:p>
            <a:pPr marL="114300" lvl="0" indent="0" algn="ctr" rtl="0">
              <a:lnSpc>
                <a:spcPct val="90000"/>
              </a:lnSpc>
              <a:spcBef>
                <a:spcPts val="1000"/>
              </a:spcBef>
              <a:spcAft>
                <a:spcPts val="0"/>
              </a:spcAft>
              <a:buSzPct val="48387"/>
              <a:buNone/>
            </a:pPr>
            <a:r>
              <a:rPr lang="en-US" sz="4800"/>
              <a:t>Assumptions</a:t>
            </a:r>
            <a:endParaRPr/>
          </a:p>
          <a:p>
            <a:pPr marL="114300" lvl="0" indent="0" algn="ctr" rtl="0">
              <a:lnSpc>
                <a:spcPct val="90000"/>
              </a:lnSpc>
              <a:spcBef>
                <a:spcPts val="1000"/>
              </a:spcBef>
              <a:spcAft>
                <a:spcPts val="0"/>
              </a:spcAft>
              <a:buSzPct val="48387"/>
              <a:buNone/>
            </a:pPr>
            <a:r>
              <a:rPr lang="en-US" sz="4800"/>
              <a:t>Behaviors</a:t>
            </a:r>
            <a:endParaRPr/>
          </a:p>
          <a:p>
            <a:pPr marL="114300" lvl="0" indent="0" algn="ctr" rtl="0">
              <a:lnSpc>
                <a:spcPct val="90000"/>
              </a:lnSpc>
              <a:spcBef>
                <a:spcPts val="1000"/>
              </a:spcBef>
              <a:spcAft>
                <a:spcPts val="0"/>
              </a:spcAft>
              <a:buSzPct val="48387"/>
              <a:buNone/>
            </a:pPr>
            <a:r>
              <a:rPr lang="en-US" sz="4800"/>
              <a:t>Strategies</a:t>
            </a:r>
            <a:endParaRPr/>
          </a:p>
          <a:p>
            <a:pPr marL="114300" lvl="0" indent="0" algn="ctr" rtl="0">
              <a:lnSpc>
                <a:spcPct val="90000"/>
              </a:lnSpc>
              <a:spcBef>
                <a:spcPts val="1000"/>
              </a:spcBef>
              <a:spcAft>
                <a:spcPts val="0"/>
              </a:spcAft>
              <a:buSzPct val="48387"/>
              <a:buNone/>
            </a:pPr>
            <a:r>
              <a:rPr lang="en-US" sz="4800"/>
              <a:t>Tools</a:t>
            </a:r>
            <a:endParaRPr/>
          </a:p>
          <a:p>
            <a:pPr marL="457200" lvl="0" indent="-228600" algn="l" rtl="0">
              <a:lnSpc>
                <a:spcPct val="90000"/>
              </a:lnSpc>
              <a:spcBef>
                <a:spcPts val="1000"/>
              </a:spcBef>
              <a:spcAft>
                <a:spcPts val="0"/>
              </a:spcAft>
              <a:buClr>
                <a:schemeClr val="dk1"/>
              </a:buClr>
              <a:buSzPct val="116129"/>
              <a:buNone/>
            </a:pPr>
            <a:endParaRPr/>
          </a:p>
        </p:txBody>
      </p:sp>
      <p:pic>
        <p:nvPicPr>
          <p:cNvPr id="3" name="Audio 2">
            <a:extLst>
              <a:ext uri="{FF2B5EF4-FFF2-40B4-BE49-F238E27FC236}">
                <a16:creationId xmlns:a16="http://schemas.microsoft.com/office/drawing/2014/main" id="{E3CC82AC-E406-AAD7-9898-84392877C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518"/>
    </mc:Choice>
    <mc:Fallback>
      <p:transition spd="slow" advTm="2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title"/>
          </p:nvPr>
        </p:nvSpPr>
        <p:spPr>
          <a:xfrm>
            <a:off x="673287" y="484094"/>
            <a:ext cx="7556313" cy="111610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800"/>
              <a:buFont typeface="Calibri"/>
              <a:buNone/>
            </a:pPr>
            <a:r>
              <a:rPr lang="en-US"/>
              <a:t>What is your intent?</a:t>
            </a:r>
            <a:endParaRPr/>
          </a:p>
        </p:txBody>
      </p:sp>
      <p:grpSp>
        <p:nvGrpSpPr>
          <p:cNvPr id="284" name="Google Shape;284;p9"/>
          <p:cNvGrpSpPr/>
          <p:nvPr/>
        </p:nvGrpSpPr>
        <p:grpSpPr>
          <a:xfrm>
            <a:off x="1643428" y="1983110"/>
            <a:ext cx="5235029" cy="4141142"/>
            <a:chOff x="817741" y="1910"/>
            <a:chExt cx="5235029" cy="4141142"/>
          </a:xfrm>
        </p:grpSpPr>
        <p:sp>
          <p:nvSpPr>
            <p:cNvPr id="285" name="Google Shape;285;p9"/>
            <p:cNvSpPr/>
            <p:nvPr/>
          </p:nvSpPr>
          <p:spPr>
            <a:xfrm>
              <a:off x="1122467" y="1910"/>
              <a:ext cx="953244" cy="953244"/>
            </a:xfrm>
            <a:prstGeom prst="ellipse">
              <a:avLst/>
            </a:prstGeom>
            <a:solidFill>
              <a:srgbClr val="EAE2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1325617" y="205060"/>
              <a:ext cx="546943" cy="54694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817741" y="1252066"/>
              <a:ext cx="1562695" cy="6250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txBox="1"/>
            <p:nvPr/>
          </p:nvSpPr>
          <p:spPr>
            <a:xfrm>
              <a:off x="817741" y="1252066"/>
              <a:ext cx="1562695" cy="62507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900"/>
                <a:buFont typeface="Rockwell"/>
                <a:buNone/>
              </a:pPr>
              <a:r>
                <a:rPr lang="en-US" sz="2900" cap="none">
                  <a:solidFill>
                    <a:schemeClr val="dk1"/>
                  </a:solidFill>
                  <a:latin typeface="Rockwell"/>
                  <a:ea typeface="Rockwell"/>
                  <a:cs typeface="Rockwell"/>
                  <a:sym typeface="Rockwell"/>
                </a:rPr>
                <a:t>SHARE</a:t>
              </a:r>
              <a:endParaRPr/>
            </a:p>
          </p:txBody>
        </p:sp>
        <p:sp>
          <p:nvSpPr>
            <p:cNvPr id="289" name="Google Shape;289;p9"/>
            <p:cNvSpPr/>
            <p:nvPr/>
          </p:nvSpPr>
          <p:spPr>
            <a:xfrm>
              <a:off x="2958634" y="1910"/>
              <a:ext cx="953244" cy="953244"/>
            </a:xfrm>
            <a:prstGeom prst="ellipse">
              <a:avLst/>
            </a:prstGeom>
            <a:solidFill>
              <a:srgbClr val="EAE2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3161784" y="205060"/>
              <a:ext cx="546943" cy="54694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2653908" y="1252066"/>
              <a:ext cx="1562695" cy="6250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txBox="1"/>
            <p:nvPr/>
          </p:nvSpPr>
          <p:spPr>
            <a:xfrm>
              <a:off x="2653908" y="1252066"/>
              <a:ext cx="1562695" cy="62507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900"/>
                <a:buFont typeface="Rockwell"/>
                <a:buNone/>
              </a:pPr>
              <a:r>
                <a:rPr lang="en-US" sz="2900" cap="none">
                  <a:solidFill>
                    <a:schemeClr val="dk1"/>
                  </a:solidFill>
                  <a:latin typeface="Rockwell"/>
                  <a:ea typeface="Rockwell"/>
                  <a:cs typeface="Rockwell"/>
                  <a:sym typeface="Rockwell"/>
                </a:rPr>
                <a:t>SHAPE </a:t>
              </a:r>
              <a:endParaRPr/>
            </a:p>
          </p:txBody>
        </p:sp>
        <p:sp>
          <p:nvSpPr>
            <p:cNvPr id="293" name="Google Shape;293;p9"/>
            <p:cNvSpPr/>
            <p:nvPr/>
          </p:nvSpPr>
          <p:spPr>
            <a:xfrm>
              <a:off x="4794801" y="1910"/>
              <a:ext cx="953244" cy="953244"/>
            </a:xfrm>
            <a:prstGeom prst="ellipse">
              <a:avLst/>
            </a:prstGeom>
            <a:solidFill>
              <a:srgbClr val="EAE2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4997951" y="205060"/>
              <a:ext cx="546943" cy="546943"/>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490075" y="1252066"/>
              <a:ext cx="1562695" cy="6250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txBox="1"/>
            <p:nvPr/>
          </p:nvSpPr>
          <p:spPr>
            <a:xfrm>
              <a:off x="4490075" y="1252066"/>
              <a:ext cx="1562695" cy="62507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900"/>
                <a:buFont typeface="Rockwell"/>
                <a:buNone/>
              </a:pPr>
              <a:r>
                <a:rPr lang="en-US" sz="2900" cap="none">
                  <a:solidFill>
                    <a:schemeClr val="dk1"/>
                  </a:solidFill>
                  <a:latin typeface="Rockwell"/>
                  <a:ea typeface="Rockwell"/>
                  <a:cs typeface="Rockwell"/>
                  <a:sym typeface="Rockwell"/>
                </a:rPr>
                <a:t>STEER</a:t>
              </a:r>
              <a:endParaRPr/>
            </a:p>
          </p:txBody>
        </p:sp>
        <p:sp>
          <p:nvSpPr>
            <p:cNvPr id="297" name="Google Shape;297;p9"/>
            <p:cNvSpPr/>
            <p:nvPr/>
          </p:nvSpPr>
          <p:spPr>
            <a:xfrm>
              <a:off x="2958634" y="2267818"/>
              <a:ext cx="953244" cy="953244"/>
            </a:xfrm>
            <a:prstGeom prst="ellipse">
              <a:avLst/>
            </a:prstGeom>
            <a:solidFill>
              <a:srgbClr val="EAE2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3161784" y="2470968"/>
              <a:ext cx="546943" cy="546943"/>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2653908" y="3517974"/>
              <a:ext cx="1562695" cy="6250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txBox="1"/>
            <p:nvPr/>
          </p:nvSpPr>
          <p:spPr>
            <a:xfrm>
              <a:off x="2653908" y="3517974"/>
              <a:ext cx="1562695" cy="62507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900"/>
                <a:buFont typeface="Rockwell"/>
                <a:buNone/>
              </a:pPr>
              <a:r>
                <a:rPr lang="en-US" sz="2900" cap="none">
                  <a:solidFill>
                    <a:schemeClr val="dk1"/>
                  </a:solidFill>
                  <a:latin typeface="Rockwell"/>
                  <a:ea typeface="Rockwell"/>
                  <a:cs typeface="Rockwell"/>
                  <a:sym typeface="Rockwell"/>
                </a:rPr>
                <a:t>SCHOOL</a:t>
              </a:r>
              <a:endParaRPr/>
            </a:p>
          </p:txBody>
        </p:sp>
      </p:grpSp>
      <p:pic>
        <p:nvPicPr>
          <p:cNvPr id="3" name="Audio 2">
            <a:extLst>
              <a:ext uri="{FF2B5EF4-FFF2-40B4-BE49-F238E27FC236}">
                <a16:creationId xmlns:a16="http://schemas.microsoft.com/office/drawing/2014/main" id="{759D185F-E6BD-9F05-DC90-9E964D311A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494"/>
    </mc:Choice>
    <mc:Fallback>
      <p:transition spd="slow" advTm="50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0"/>
          <p:cNvSpPr txBox="1">
            <a:spLocks noGrp="1"/>
          </p:cNvSpPr>
          <p:nvPr>
            <p:ph type="title"/>
          </p:nvPr>
        </p:nvSpPr>
        <p:spPr>
          <a:xfrm>
            <a:off x="673287" y="484094"/>
            <a:ext cx="7556313" cy="111610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800"/>
              <a:buFont typeface="Calibri"/>
              <a:buNone/>
            </a:pPr>
            <a:r>
              <a:rPr lang="en-US"/>
              <a:t>Assumptions</a:t>
            </a:r>
            <a:endParaRPr/>
          </a:p>
        </p:txBody>
      </p:sp>
      <p:grpSp>
        <p:nvGrpSpPr>
          <p:cNvPr id="306" name="Google Shape;306;p10"/>
          <p:cNvGrpSpPr/>
          <p:nvPr/>
        </p:nvGrpSpPr>
        <p:grpSpPr>
          <a:xfrm>
            <a:off x="949141" y="1983805"/>
            <a:ext cx="6623604" cy="4139751"/>
            <a:chOff x="123454" y="2605"/>
            <a:chExt cx="6623604" cy="4139751"/>
          </a:xfrm>
        </p:grpSpPr>
        <p:sp>
          <p:nvSpPr>
            <p:cNvPr id="307" name="Google Shape;307;p10"/>
            <p:cNvSpPr/>
            <p:nvPr/>
          </p:nvSpPr>
          <p:spPr>
            <a:xfrm>
              <a:off x="123454" y="2605"/>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0"/>
            <p:cNvSpPr txBox="1"/>
            <p:nvPr/>
          </p:nvSpPr>
          <p:spPr>
            <a:xfrm>
              <a:off x="123454" y="2605"/>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People are doing the best that they can</a:t>
              </a:r>
              <a:endParaRPr/>
            </a:p>
          </p:txBody>
        </p:sp>
        <p:sp>
          <p:nvSpPr>
            <p:cNvPr id="309" name="Google Shape;309;p10"/>
            <p:cNvSpPr/>
            <p:nvPr/>
          </p:nvSpPr>
          <p:spPr>
            <a:xfrm>
              <a:off x="2400318" y="2605"/>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0"/>
            <p:cNvSpPr txBox="1"/>
            <p:nvPr/>
          </p:nvSpPr>
          <p:spPr>
            <a:xfrm>
              <a:off x="2400318" y="2605"/>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You don’t know the life people bring into the room</a:t>
              </a:r>
              <a:endParaRPr/>
            </a:p>
          </p:txBody>
        </p:sp>
        <p:sp>
          <p:nvSpPr>
            <p:cNvPr id="311" name="Google Shape;311;p10"/>
            <p:cNvSpPr/>
            <p:nvPr/>
          </p:nvSpPr>
          <p:spPr>
            <a:xfrm>
              <a:off x="4677182" y="2605"/>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0"/>
            <p:cNvSpPr txBox="1"/>
            <p:nvPr/>
          </p:nvSpPr>
          <p:spPr>
            <a:xfrm>
              <a:off x="4677182" y="2605"/>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You’re </a:t>
              </a:r>
              <a:r>
                <a:rPr lang="en-US" sz="1600" u="sng">
                  <a:solidFill>
                    <a:schemeClr val="lt1"/>
                  </a:solidFill>
                  <a:latin typeface="Rockwell"/>
                  <a:ea typeface="Rockwell"/>
                  <a:cs typeface="Rockwell"/>
                  <a:sym typeface="Rockwell"/>
                </a:rPr>
                <a:t>not </a:t>
              </a:r>
              <a:r>
                <a:rPr lang="en-US" sz="1600">
                  <a:solidFill>
                    <a:schemeClr val="lt1"/>
                  </a:solidFill>
                  <a:latin typeface="Rockwell"/>
                  <a:ea typeface="Rockwell"/>
                  <a:cs typeface="Rockwell"/>
                  <a:sym typeface="Rockwell"/>
                </a:rPr>
                <a:t>responsible for (nor can control) other’s emotions &amp; behaviors</a:t>
              </a:r>
              <a:endParaRPr/>
            </a:p>
          </p:txBody>
        </p:sp>
        <p:sp>
          <p:nvSpPr>
            <p:cNvPr id="313" name="Google Shape;313;p10"/>
            <p:cNvSpPr/>
            <p:nvPr/>
          </p:nvSpPr>
          <p:spPr>
            <a:xfrm>
              <a:off x="123454" y="1451518"/>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0"/>
            <p:cNvSpPr txBox="1"/>
            <p:nvPr/>
          </p:nvSpPr>
          <p:spPr>
            <a:xfrm>
              <a:off x="123454" y="1451518"/>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You </a:t>
              </a:r>
              <a:r>
                <a:rPr lang="en-US" sz="1600" u="sng">
                  <a:solidFill>
                    <a:schemeClr val="lt1"/>
                  </a:solidFill>
                  <a:latin typeface="Rockwell"/>
                  <a:ea typeface="Rockwell"/>
                  <a:cs typeface="Rockwell"/>
                  <a:sym typeface="Rockwell"/>
                </a:rPr>
                <a:t>are</a:t>
              </a:r>
              <a:r>
                <a:rPr lang="en-US" sz="1600">
                  <a:solidFill>
                    <a:schemeClr val="lt1"/>
                  </a:solidFill>
                  <a:latin typeface="Rockwell"/>
                  <a:ea typeface="Rockwell"/>
                  <a:cs typeface="Rockwell"/>
                  <a:sym typeface="Rockwell"/>
                </a:rPr>
                <a:t> accountable for your own behaviors</a:t>
              </a:r>
              <a:endParaRPr/>
            </a:p>
          </p:txBody>
        </p:sp>
        <p:sp>
          <p:nvSpPr>
            <p:cNvPr id="315" name="Google Shape;315;p10"/>
            <p:cNvSpPr/>
            <p:nvPr/>
          </p:nvSpPr>
          <p:spPr>
            <a:xfrm>
              <a:off x="2400318" y="1451518"/>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0"/>
            <p:cNvSpPr txBox="1"/>
            <p:nvPr/>
          </p:nvSpPr>
          <p:spPr>
            <a:xfrm>
              <a:off x="2400318" y="1451518"/>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There are multiple ways to interpret a situation</a:t>
              </a:r>
              <a:endParaRPr/>
            </a:p>
          </p:txBody>
        </p:sp>
        <p:sp>
          <p:nvSpPr>
            <p:cNvPr id="317" name="Google Shape;317;p10"/>
            <p:cNvSpPr/>
            <p:nvPr/>
          </p:nvSpPr>
          <p:spPr>
            <a:xfrm>
              <a:off x="4677182" y="1451518"/>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0"/>
            <p:cNvSpPr txBox="1"/>
            <p:nvPr/>
          </p:nvSpPr>
          <p:spPr>
            <a:xfrm>
              <a:off x="4677182" y="1451518"/>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Public service is not servitude</a:t>
              </a:r>
              <a:endParaRPr/>
            </a:p>
          </p:txBody>
        </p:sp>
        <p:sp>
          <p:nvSpPr>
            <p:cNvPr id="319" name="Google Shape;319;p10"/>
            <p:cNvSpPr/>
            <p:nvPr/>
          </p:nvSpPr>
          <p:spPr>
            <a:xfrm>
              <a:off x="2400318" y="2900431"/>
              <a:ext cx="2069876" cy="1241925"/>
            </a:xfrm>
            <a:prstGeom prst="rect">
              <a:avLst/>
            </a:prstGeom>
            <a:solidFill>
              <a:srgbClr val="300C4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0"/>
            <p:cNvSpPr txBox="1"/>
            <p:nvPr/>
          </p:nvSpPr>
          <p:spPr>
            <a:xfrm>
              <a:off x="2400318" y="2900431"/>
              <a:ext cx="2069876" cy="1241925"/>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Rockwell"/>
                <a:buNone/>
              </a:pPr>
              <a:r>
                <a:rPr lang="en-US" sz="1600">
                  <a:solidFill>
                    <a:schemeClr val="lt1"/>
                  </a:solidFill>
                  <a:latin typeface="Rockwell"/>
                  <a:ea typeface="Rockwell"/>
                  <a:cs typeface="Rockwell"/>
                  <a:sym typeface="Rockwell"/>
                </a:rPr>
                <a:t>Norms can matter</a:t>
              </a:r>
              <a:endParaRPr/>
            </a:p>
          </p:txBody>
        </p:sp>
      </p:grpSp>
      <p:pic>
        <p:nvPicPr>
          <p:cNvPr id="3" name="Audio 2">
            <a:extLst>
              <a:ext uri="{FF2B5EF4-FFF2-40B4-BE49-F238E27FC236}">
                <a16:creationId xmlns:a16="http://schemas.microsoft.com/office/drawing/2014/main" id="{EC15A834-6E50-5FF9-0FA4-3196DF8560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769"/>
    </mc:Choice>
    <mc:Fallback>
      <p:transition spd="slow" advTm="18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US"/>
              <a:t>Behaviors</a:t>
            </a:r>
            <a:endParaRPr/>
          </a:p>
        </p:txBody>
      </p:sp>
      <p:sp>
        <p:nvSpPr>
          <p:cNvPr id="326" name="Google Shape;326;p11"/>
          <p:cNvSpPr txBox="1">
            <a:spLocks noGrp="1"/>
          </p:cNvSpPr>
          <p:nvPr>
            <p:ph type="body" idx="1"/>
          </p:nvPr>
        </p:nvSpPr>
        <p:spPr>
          <a:xfrm>
            <a:off x="628650" y="2933700"/>
            <a:ext cx="7886700" cy="1600200"/>
          </a:xfrm>
          <a:prstGeom prst="rect">
            <a:avLst/>
          </a:prstGeom>
          <a:noFill/>
          <a:ln>
            <a:noFill/>
          </a:ln>
        </p:spPr>
        <p:txBody>
          <a:bodyPr spcFirstLastPara="1" wrap="square" lIns="91425" tIns="45700" rIns="91425" bIns="45700" anchor="t" anchorCtr="0">
            <a:normAutofit/>
          </a:bodyPr>
          <a:lstStyle/>
          <a:p>
            <a:pPr marL="114300" lvl="0" indent="0" algn="ctr" rtl="0">
              <a:lnSpc>
                <a:spcPct val="90000"/>
              </a:lnSpc>
              <a:spcBef>
                <a:spcPts val="1000"/>
              </a:spcBef>
              <a:spcAft>
                <a:spcPts val="0"/>
              </a:spcAft>
              <a:buSzPts val="1800"/>
              <a:buNone/>
            </a:pPr>
            <a:r>
              <a:rPr lang="en-US" sz="3600" b="1"/>
              <a:t>Manage your body first</a:t>
            </a:r>
            <a:endParaRPr/>
          </a:p>
          <a:p>
            <a:pPr marL="114300" lvl="0" indent="0" algn="l" rtl="0">
              <a:lnSpc>
                <a:spcPct val="90000"/>
              </a:lnSpc>
              <a:spcBef>
                <a:spcPts val="1000"/>
              </a:spcBef>
              <a:spcAft>
                <a:spcPts val="0"/>
              </a:spcAft>
              <a:buSzPts val="1800"/>
              <a:buNone/>
            </a:pPr>
            <a:endParaRPr b="1"/>
          </a:p>
          <a:p>
            <a:pPr marL="114300" lvl="0" indent="0" algn="l" rtl="0">
              <a:lnSpc>
                <a:spcPct val="90000"/>
              </a:lnSpc>
              <a:spcBef>
                <a:spcPts val="1000"/>
              </a:spcBef>
              <a:spcAft>
                <a:spcPts val="0"/>
              </a:spcAft>
              <a:buSzPts val="1800"/>
              <a:buNone/>
            </a:pPr>
            <a:endParaRPr/>
          </a:p>
        </p:txBody>
      </p:sp>
      <p:pic>
        <p:nvPicPr>
          <p:cNvPr id="327" name="Google Shape;327;p11" descr="Confused person with solid fill"/>
          <p:cNvPicPr preferRelativeResize="0"/>
          <p:nvPr/>
        </p:nvPicPr>
        <p:blipFill rotWithShape="1">
          <a:blip r:embed="rId5">
            <a:alphaModFix/>
          </a:blip>
          <a:srcRect/>
          <a:stretch/>
        </p:blipFill>
        <p:spPr>
          <a:xfrm>
            <a:off x="3429000" y="3733800"/>
            <a:ext cx="1885950" cy="1885950"/>
          </a:xfrm>
          <a:prstGeom prst="rect">
            <a:avLst/>
          </a:prstGeom>
          <a:noFill/>
          <a:ln>
            <a:noFill/>
          </a:ln>
        </p:spPr>
      </p:pic>
      <p:pic>
        <p:nvPicPr>
          <p:cNvPr id="3" name="Audio 2">
            <a:extLst>
              <a:ext uri="{FF2B5EF4-FFF2-40B4-BE49-F238E27FC236}">
                <a16:creationId xmlns:a16="http://schemas.microsoft.com/office/drawing/2014/main" id="{9D3820D6-AFBF-4F85-6D95-435079D516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771"/>
    </mc:Choice>
    <mc:Fallback>
      <p:transition spd="slow" advTm="65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Advantage">
  <a:themeElements>
    <a:clrScheme name="Custom 11">
      <a:dk1>
        <a:srgbClr val="000000"/>
      </a:dk1>
      <a:lt1>
        <a:srgbClr val="FFFFFF"/>
      </a:lt1>
      <a:dk2>
        <a:srgbClr val="2B142D"/>
      </a:dk2>
      <a:lt2>
        <a:srgbClr val="C3AFCC"/>
      </a:lt2>
      <a:accent1>
        <a:srgbClr val="515D66"/>
      </a:accent1>
      <a:accent2>
        <a:srgbClr val="330F42"/>
      </a:accent2>
      <a:accent3>
        <a:srgbClr val="C6AC1B"/>
      </a:accent3>
      <a:accent4>
        <a:srgbClr val="97BD32"/>
      </a:accent4>
      <a:accent5>
        <a:srgbClr val="E7C624"/>
      </a:accent5>
      <a:accent6>
        <a:srgbClr val="3FA8CA"/>
      </a:accent6>
      <a:hlink>
        <a:srgbClr val="0BADD6"/>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935</Words>
  <Application>Microsoft Macintosh PowerPoint</Application>
  <PresentationFormat>On-screen Show (4:3)</PresentationFormat>
  <Paragraphs>182</Paragraphs>
  <Slides>21</Slides>
  <Notes>21</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arial</vt:lpstr>
      <vt:lpstr>Noto Sans Symbols</vt:lpstr>
      <vt:lpstr>Rockwell</vt:lpstr>
      <vt:lpstr>arial</vt:lpstr>
      <vt:lpstr>Roboto</vt:lpstr>
      <vt:lpstr>Advantage</vt:lpstr>
      <vt:lpstr>Difficult Public Conversations</vt:lpstr>
      <vt:lpstr>PowerPoint Presentation</vt:lpstr>
      <vt:lpstr>What People Say at Public Meetings About New Housing</vt:lpstr>
      <vt:lpstr>What do people need?</vt:lpstr>
      <vt:lpstr>Tools We Won’t Cover in this Module but Important!</vt:lpstr>
      <vt:lpstr>Elements for Success</vt:lpstr>
      <vt:lpstr>What is your intent?</vt:lpstr>
      <vt:lpstr>Assumptions</vt:lpstr>
      <vt:lpstr>Behaviors</vt:lpstr>
      <vt:lpstr>Behaviors</vt:lpstr>
      <vt:lpstr>Behaviors</vt:lpstr>
      <vt:lpstr>Behaviors</vt:lpstr>
      <vt:lpstr>Behaviors</vt:lpstr>
      <vt:lpstr>Behaviors</vt:lpstr>
      <vt:lpstr>Behaviors</vt:lpstr>
      <vt:lpstr>STRATEGIES</vt:lpstr>
      <vt:lpstr>STRATEGIES</vt:lpstr>
      <vt:lpstr>STRATEGIES</vt:lpstr>
      <vt:lpstr>Euphemisms &amp; Implicit Bias</vt:lpstr>
      <vt:lpstr>Implicit Bias</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Andrew  Maxfield</dc:creator>
  <cp:lastModifiedBy>Pat Field</cp:lastModifiedBy>
  <cp:revision>2</cp:revision>
  <dcterms:created xsi:type="dcterms:W3CDTF">2012-12-03T22:08:52Z</dcterms:created>
  <dcterms:modified xsi:type="dcterms:W3CDTF">2024-12-09T13:25:40Z</dcterms:modified>
</cp:coreProperties>
</file>